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37"/>
  </p:notesMasterIdLst>
  <p:handoutMasterIdLst>
    <p:handoutMasterId r:id="rId38"/>
  </p:handoutMasterIdLst>
  <p:sldIdLst>
    <p:sldId id="256" r:id="rId3"/>
    <p:sldId id="328" r:id="rId4"/>
    <p:sldId id="298" r:id="rId5"/>
    <p:sldId id="346" r:id="rId6"/>
    <p:sldId id="291" r:id="rId7"/>
    <p:sldId id="327" r:id="rId8"/>
    <p:sldId id="297" r:id="rId9"/>
    <p:sldId id="282" r:id="rId10"/>
    <p:sldId id="337" r:id="rId11"/>
    <p:sldId id="329" r:id="rId12"/>
    <p:sldId id="309" r:id="rId13"/>
    <p:sldId id="299" r:id="rId14"/>
    <p:sldId id="330" r:id="rId15"/>
    <p:sldId id="302" r:id="rId16"/>
    <p:sldId id="269" r:id="rId17"/>
    <p:sldId id="332" r:id="rId18"/>
    <p:sldId id="333" r:id="rId19"/>
    <p:sldId id="331" r:id="rId20"/>
    <p:sldId id="300" r:id="rId21"/>
    <p:sldId id="334" r:id="rId22"/>
    <p:sldId id="289" r:id="rId23"/>
    <p:sldId id="335" r:id="rId24"/>
    <p:sldId id="266" r:id="rId25"/>
    <p:sldId id="338" r:id="rId26"/>
    <p:sldId id="301" r:id="rId27"/>
    <p:sldId id="351" r:id="rId28"/>
    <p:sldId id="350" r:id="rId29"/>
    <p:sldId id="352" r:id="rId30"/>
    <p:sldId id="353" r:id="rId31"/>
    <p:sldId id="355" r:id="rId32"/>
    <p:sldId id="354" r:id="rId33"/>
    <p:sldId id="356" r:id="rId34"/>
    <p:sldId id="357" r:id="rId35"/>
    <p:sldId id="340" r:id="rId36"/>
  </p:sldIdLst>
  <p:sldSz cx="18288000" cy="10287000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ส่วนเริ่มต้น" id="{E5C8EBCE-7047-444C-8C60-3DFE19A9F31A}">
          <p14:sldIdLst>
            <p14:sldId id="256"/>
            <p14:sldId id="328"/>
            <p14:sldId id="298"/>
            <p14:sldId id="346"/>
            <p14:sldId id="291"/>
            <p14:sldId id="327"/>
            <p14:sldId id="297"/>
            <p14:sldId id="282"/>
            <p14:sldId id="337"/>
            <p14:sldId id="329"/>
            <p14:sldId id="309"/>
            <p14:sldId id="299"/>
            <p14:sldId id="330"/>
            <p14:sldId id="302"/>
            <p14:sldId id="269"/>
            <p14:sldId id="332"/>
            <p14:sldId id="333"/>
            <p14:sldId id="331"/>
            <p14:sldId id="300"/>
            <p14:sldId id="334"/>
            <p14:sldId id="289"/>
            <p14:sldId id="335"/>
            <p14:sldId id="266"/>
            <p14:sldId id="338"/>
            <p14:sldId id="301"/>
            <p14:sldId id="351"/>
            <p14:sldId id="350"/>
            <p14:sldId id="352"/>
            <p14:sldId id="353"/>
            <p14:sldId id="355"/>
            <p14:sldId id="354"/>
            <p14:sldId id="356"/>
            <p14:sldId id="357"/>
            <p14:sldId id="340"/>
          </p14:sldIdLst>
        </p14:section>
        <p14:section name="blue" id="{95897B91-BF22-4EDF-BB05-437C6512513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pos="4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7F4C70-7F1A-4320-BC64-E123F947CAC0}" v="2338" dt="2022-10-31T02:36:45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5" autoAdjust="0"/>
    <p:restoredTop sz="94660"/>
  </p:normalViewPr>
  <p:slideViewPr>
    <p:cSldViewPr snapToGrid="0">
      <p:cViewPr varScale="1">
        <p:scale>
          <a:sx n="50" d="100"/>
          <a:sy n="50" d="100"/>
        </p:scale>
        <p:origin x="710" y="43"/>
      </p:cViewPr>
      <p:guideLst>
        <p:guide orient="horz" pos="3240"/>
        <p:guide pos="5760"/>
        <p:guide pos="42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382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2E1BD48-2D2B-54B8-8765-70688871E7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1801F01-8FE9-DCFF-CC23-A9D52CAEC6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CBFE80A3-D70C-4B19-B5DF-C5E7616DD42A}" type="datetimeFigureOut">
              <a:rPr lang="pl-PL" smtClean="0"/>
              <a:t>04.11.2022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3144FF4-291C-5824-B2F6-6BE8D179AE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E96DD3E-8D99-BC2A-9DBA-724A4611C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BF91D65-97AB-4DB3-8556-04C725D760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257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611963E-2821-492A-8B69-FAAB30DD6F3F}" type="datetimeFigureOut">
              <a:rPr lang="th-TH" smtClean="0"/>
              <a:t>04/11/65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31A93A7-95EC-4281-AF71-F7E59CC2666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375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หน้าที่ </a:t>
            </a:r>
            <a:r>
              <a:rPr lang="en-US" dirty="0"/>
              <a:t>1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A93A7-95EC-4281-AF71-F7E59CC26662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739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62C20CDD-81A9-6EC5-F7D3-19FA056A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7928" y="-7374"/>
            <a:ext cx="11960072" cy="10294375"/>
          </a:xfrm>
          <a:custGeom>
            <a:avLst/>
            <a:gdLst>
              <a:gd name="connsiteX0" fmla="*/ 1209363 w 11960072"/>
              <a:gd name="connsiteY0" fmla="*/ 0 h 10294375"/>
              <a:gd name="connsiteX1" fmla="*/ 11960072 w 11960072"/>
              <a:gd name="connsiteY1" fmla="*/ 0 h 10294375"/>
              <a:gd name="connsiteX2" fmla="*/ 11960072 w 11960072"/>
              <a:gd name="connsiteY2" fmla="*/ 10294375 h 10294375"/>
              <a:gd name="connsiteX3" fmla="*/ 1213140 w 11960072"/>
              <a:gd name="connsiteY3" fmla="*/ 10294375 h 10294375"/>
              <a:gd name="connsiteX4" fmla="*/ 1138392 w 11960072"/>
              <a:gd name="connsiteY4" fmla="*/ 10148431 h 10294375"/>
              <a:gd name="connsiteX5" fmla="*/ 0 w 11960072"/>
              <a:gd name="connsiteY5" fmla="*/ 5143500 h 10294375"/>
              <a:gd name="connsiteX6" fmla="*/ 1138392 w 11960072"/>
              <a:gd name="connsiteY6" fmla="*/ 138570 h 102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0072" h="10294375">
                <a:moveTo>
                  <a:pt x="1209363" y="0"/>
                </a:moveTo>
                <a:lnTo>
                  <a:pt x="11960072" y="0"/>
                </a:lnTo>
                <a:lnTo>
                  <a:pt x="11960072" y="10294375"/>
                </a:lnTo>
                <a:lnTo>
                  <a:pt x="1213140" y="10294375"/>
                </a:lnTo>
                <a:lnTo>
                  <a:pt x="1138392" y="10148431"/>
                </a:lnTo>
                <a:cubicBezTo>
                  <a:pt x="408840" y="8634364"/>
                  <a:pt x="0" y="6936677"/>
                  <a:pt x="0" y="5143500"/>
                </a:cubicBezTo>
                <a:cubicBezTo>
                  <a:pt x="0" y="3350324"/>
                  <a:pt x="408840" y="1652637"/>
                  <a:pt x="1138392" y="13857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15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C91F004-DAFD-64EC-D10B-523A2BF08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5871" y="0"/>
            <a:ext cx="7523999" cy="9207000"/>
          </a:xfrm>
          <a:custGeom>
            <a:avLst/>
            <a:gdLst>
              <a:gd name="connsiteX0" fmla="*/ 0 w 7523999"/>
              <a:gd name="connsiteY0" fmla="*/ 0 h 9207000"/>
              <a:gd name="connsiteX1" fmla="*/ 403136 w 7523999"/>
              <a:gd name="connsiteY1" fmla="*/ 0 h 9207000"/>
              <a:gd name="connsiteX2" fmla="*/ 914400 w 7523999"/>
              <a:gd name="connsiteY2" fmla="*/ 0 h 9207000"/>
              <a:gd name="connsiteX3" fmla="*/ 6609599 w 7523999"/>
              <a:gd name="connsiteY3" fmla="*/ 0 h 9207000"/>
              <a:gd name="connsiteX4" fmla="*/ 7523999 w 7523999"/>
              <a:gd name="connsiteY4" fmla="*/ 0 h 9207000"/>
              <a:gd name="connsiteX5" fmla="*/ 7523999 w 7523999"/>
              <a:gd name="connsiteY5" fmla="*/ 403136 h 9207000"/>
              <a:gd name="connsiteX6" fmla="*/ 7523999 w 7523999"/>
              <a:gd name="connsiteY6" fmla="*/ 1600200 h 9207000"/>
              <a:gd name="connsiteX7" fmla="*/ 7523999 w 7523999"/>
              <a:gd name="connsiteY7" fmla="*/ 8803864 h 9207000"/>
              <a:gd name="connsiteX8" fmla="*/ 7120863 w 7523999"/>
              <a:gd name="connsiteY8" fmla="*/ 9207000 h 9207000"/>
              <a:gd name="connsiteX9" fmla="*/ 403136 w 7523999"/>
              <a:gd name="connsiteY9" fmla="*/ 9207000 h 9207000"/>
              <a:gd name="connsiteX10" fmla="*/ 0 w 7523999"/>
              <a:gd name="connsiteY10" fmla="*/ 8803864 h 9207000"/>
              <a:gd name="connsiteX11" fmla="*/ 0 w 7523999"/>
              <a:gd name="connsiteY11" fmla="*/ 1600200 h 9207000"/>
              <a:gd name="connsiteX12" fmla="*/ 0 w 7523999"/>
              <a:gd name="connsiteY12" fmla="*/ 403136 h 920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23999" h="9207000">
                <a:moveTo>
                  <a:pt x="0" y="0"/>
                </a:moveTo>
                <a:lnTo>
                  <a:pt x="403136" y="0"/>
                </a:lnTo>
                <a:lnTo>
                  <a:pt x="914400" y="0"/>
                </a:lnTo>
                <a:lnTo>
                  <a:pt x="6609599" y="0"/>
                </a:lnTo>
                <a:lnTo>
                  <a:pt x="7523999" y="0"/>
                </a:lnTo>
                <a:lnTo>
                  <a:pt x="7523999" y="403136"/>
                </a:lnTo>
                <a:lnTo>
                  <a:pt x="7523999" y="1600200"/>
                </a:lnTo>
                <a:lnTo>
                  <a:pt x="7523999" y="8803864"/>
                </a:lnTo>
                <a:cubicBezTo>
                  <a:pt x="7523999" y="9026510"/>
                  <a:pt x="7343509" y="9207000"/>
                  <a:pt x="7120863" y="9207000"/>
                </a:cubicBezTo>
                <a:lnTo>
                  <a:pt x="403136" y="9207000"/>
                </a:lnTo>
                <a:cubicBezTo>
                  <a:pt x="180490" y="9207000"/>
                  <a:pt x="0" y="9026510"/>
                  <a:pt x="0" y="8803864"/>
                </a:cubicBezTo>
                <a:lnTo>
                  <a:pt x="0" y="1600200"/>
                </a:lnTo>
                <a:lnTo>
                  <a:pt x="0" y="40313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57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8BADA325-833B-3293-547C-7DAC79DA70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80000"/>
            <a:ext cx="8599870" cy="8127000"/>
          </a:xfrm>
          <a:custGeom>
            <a:avLst/>
            <a:gdLst>
              <a:gd name="connsiteX0" fmla="*/ 0 w 8599870"/>
              <a:gd name="connsiteY0" fmla="*/ 0 h 8127000"/>
              <a:gd name="connsiteX1" fmla="*/ 402042 w 8599870"/>
              <a:gd name="connsiteY1" fmla="*/ 0 h 8127000"/>
              <a:gd name="connsiteX2" fmla="*/ 402043 w 8599870"/>
              <a:gd name="connsiteY2" fmla="*/ 0 h 8127000"/>
              <a:gd name="connsiteX3" fmla="*/ 8197827 w 8599870"/>
              <a:gd name="connsiteY3" fmla="*/ 0 h 8127000"/>
              <a:gd name="connsiteX4" fmla="*/ 8599870 w 8599870"/>
              <a:gd name="connsiteY4" fmla="*/ 402043 h 8127000"/>
              <a:gd name="connsiteX5" fmla="*/ 8599870 w 8599870"/>
              <a:gd name="connsiteY5" fmla="*/ 7724957 h 8127000"/>
              <a:gd name="connsiteX6" fmla="*/ 8197827 w 8599870"/>
              <a:gd name="connsiteY6" fmla="*/ 8127000 h 8127000"/>
              <a:gd name="connsiteX7" fmla="*/ 1080000 w 8599870"/>
              <a:gd name="connsiteY7" fmla="*/ 8127000 h 8127000"/>
              <a:gd name="connsiteX8" fmla="*/ 402043 w 8599870"/>
              <a:gd name="connsiteY8" fmla="*/ 8127000 h 8127000"/>
              <a:gd name="connsiteX9" fmla="*/ 0 w 8599870"/>
              <a:gd name="connsiteY9" fmla="*/ 8127000 h 8127000"/>
              <a:gd name="connsiteX10" fmla="*/ 0 w 8599870"/>
              <a:gd name="connsiteY10" fmla="*/ 7724957 h 8127000"/>
              <a:gd name="connsiteX11" fmla="*/ 0 w 8599870"/>
              <a:gd name="connsiteY11" fmla="*/ 7047000 h 8127000"/>
              <a:gd name="connsiteX12" fmla="*/ 0 w 8599870"/>
              <a:gd name="connsiteY12" fmla="*/ 1080000 h 8127000"/>
              <a:gd name="connsiteX13" fmla="*/ 0 w 8599870"/>
              <a:gd name="connsiteY13" fmla="*/ 402043 h 8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99870" h="8127000">
                <a:moveTo>
                  <a:pt x="0" y="0"/>
                </a:moveTo>
                <a:lnTo>
                  <a:pt x="402042" y="0"/>
                </a:lnTo>
                <a:lnTo>
                  <a:pt x="402043" y="0"/>
                </a:lnTo>
                <a:lnTo>
                  <a:pt x="8197827" y="0"/>
                </a:lnTo>
                <a:cubicBezTo>
                  <a:pt x="8419869" y="0"/>
                  <a:pt x="8599870" y="180001"/>
                  <a:pt x="8599870" y="402043"/>
                </a:cubicBezTo>
                <a:lnTo>
                  <a:pt x="8599870" y="7724957"/>
                </a:lnTo>
                <a:cubicBezTo>
                  <a:pt x="8599870" y="7946999"/>
                  <a:pt x="8419869" y="8127000"/>
                  <a:pt x="8197827" y="8127000"/>
                </a:cubicBezTo>
                <a:lnTo>
                  <a:pt x="1080000" y="8127000"/>
                </a:lnTo>
                <a:lnTo>
                  <a:pt x="402043" y="8127000"/>
                </a:lnTo>
                <a:lnTo>
                  <a:pt x="0" y="8127000"/>
                </a:lnTo>
                <a:lnTo>
                  <a:pt x="0" y="7724957"/>
                </a:lnTo>
                <a:lnTo>
                  <a:pt x="0" y="7047000"/>
                </a:lnTo>
                <a:lnTo>
                  <a:pt x="0" y="1080000"/>
                </a:lnTo>
                <a:lnTo>
                  <a:pt x="0" y="4020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63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668508B0-B34C-B676-2810-9B5C476C5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1" y="1"/>
            <a:ext cx="17207999" cy="4792151"/>
          </a:xfrm>
          <a:custGeom>
            <a:avLst/>
            <a:gdLst>
              <a:gd name="connsiteX0" fmla="*/ 0 w 17207999"/>
              <a:gd name="connsiteY0" fmla="*/ 0 h 4792151"/>
              <a:gd name="connsiteX1" fmla="*/ 401151 w 17207999"/>
              <a:gd name="connsiteY1" fmla="*/ 0 h 4792151"/>
              <a:gd name="connsiteX2" fmla="*/ 1080001 w 17207999"/>
              <a:gd name="connsiteY2" fmla="*/ 0 h 4792151"/>
              <a:gd name="connsiteX3" fmla="*/ 16127999 w 17207999"/>
              <a:gd name="connsiteY3" fmla="*/ 0 h 4792151"/>
              <a:gd name="connsiteX4" fmla="*/ 17207999 w 17207999"/>
              <a:gd name="connsiteY4" fmla="*/ 0 h 4792151"/>
              <a:gd name="connsiteX5" fmla="*/ 17207999 w 17207999"/>
              <a:gd name="connsiteY5" fmla="*/ 412988 h 4792151"/>
              <a:gd name="connsiteX6" fmla="*/ 17207999 w 17207999"/>
              <a:gd name="connsiteY6" fmla="*/ 1111868 h 4792151"/>
              <a:gd name="connsiteX7" fmla="*/ 17207999 w 17207999"/>
              <a:gd name="connsiteY7" fmla="*/ 3680284 h 4792151"/>
              <a:gd name="connsiteX8" fmla="*/ 17207999 w 17207999"/>
              <a:gd name="connsiteY8" fmla="*/ 4379164 h 4792151"/>
              <a:gd name="connsiteX9" fmla="*/ 17207999 w 17207999"/>
              <a:gd name="connsiteY9" fmla="*/ 4792151 h 4792151"/>
              <a:gd name="connsiteX10" fmla="*/ 16806847 w 17207999"/>
              <a:gd name="connsiteY10" fmla="*/ 4792151 h 4792151"/>
              <a:gd name="connsiteX11" fmla="*/ 16127999 w 17207999"/>
              <a:gd name="connsiteY11" fmla="*/ 4792151 h 4792151"/>
              <a:gd name="connsiteX12" fmla="*/ 401151 w 17207999"/>
              <a:gd name="connsiteY12" fmla="*/ 4792151 h 4792151"/>
              <a:gd name="connsiteX13" fmla="*/ 0 w 17207999"/>
              <a:gd name="connsiteY13" fmla="*/ 4379164 h 4792151"/>
              <a:gd name="connsiteX14" fmla="*/ 0 w 17207999"/>
              <a:gd name="connsiteY14" fmla="*/ 1111868 h 4792151"/>
              <a:gd name="connsiteX15" fmla="*/ 0 w 17207999"/>
              <a:gd name="connsiteY15" fmla="*/ 412988 h 479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207999" h="4792151">
                <a:moveTo>
                  <a:pt x="0" y="0"/>
                </a:moveTo>
                <a:lnTo>
                  <a:pt x="401151" y="0"/>
                </a:lnTo>
                <a:lnTo>
                  <a:pt x="1080001" y="0"/>
                </a:lnTo>
                <a:lnTo>
                  <a:pt x="16127999" y="0"/>
                </a:lnTo>
                <a:lnTo>
                  <a:pt x="17207999" y="0"/>
                </a:lnTo>
                <a:lnTo>
                  <a:pt x="17207999" y="412988"/>
                </a:lnTo>
                <a:lnTo>
                  <a:pt x="17207999" y="1111868"/>
                </a:lnTo>
                <a:lnTo>
                  <a:pt x="17207999" y="3680284"/>
                </a:lnTo>
                <a:lnTo>
                  <a:pt x="17207999" y="4379164"/>
                </a:lnTo>
                <a:lnTo>
                  <a:pt x="17207999" y="4792151"/>
                </a:lnTo>
                <a:lnTo>
                  <a:pt x="16806847" y="4792151"/>
                </a:lnTo>
                <a:lnTo>
                  <a:pt x="16127999" y="4792151"/>
                </a:lnTo>
                <a:lnTo>
                  <a:pt x="401151" y="4792151"/>
                </a:lnTo>
                <a:cubicBezTo>
                  <a:pt x="179601" y="4792151"/>
                  <a:pt x="0" y="4607251"/>
                  <a:pt x="0" y="4379164"/>
                </a:cubicBezTo>
                <a:lnTo>
                  <a:pt x="0" y="1111868"/>
                </a:lnTo>
                <a:lnTo>
                  <a:pt x="0" y="41298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741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6ABFBE13-81E5-ABC8-577C-652AFCC933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36000" y="5593100"/>
            <a:ext cx="8472000" cy="3613900"/>
          </a:xfrm>
          <a:custGeom>
            <a:avLst/>
            <a:gdLst>
              <a:gd name="connsiteX0" fmla="*/ 419465 w 8472000"/>
              <a:gd name="connsiteY0" fmla="*/ 0 h 3613900"/>
              <a:gd name="connsiteX1" fmla="*/ 8052536 w 8472000"/>
              <a:gd name="connsiteY1" fmla="*/ 0 h 3613900"/>
              <a:gd name="connsiteX2" fmla="*/ 8472000 w 8472000"/>
              <a:gd name="connsiteY2" fmla="*/ 419465 h 3613900"/>
              <a:gd name="connsiteX3" fmla="*/ 8472000 w 8472000"/>
              <a:gd name="connsiteY3" fmla="*/ 3194435 h 3613900"/>
              <a:gd name="connsiteX4" fmla="*/ 8052536 w 8472000"/>
              <a:gd name="connsiteY4" fmla="*/ 3613900 h 3613900"/>
              <a:gd name="connsiteX5" fmla="*/ 419465 w 8472000"/>
              <a:gd name="connsiteY5" fmla="*/ 3613900 h 3613900"/>
              <a:gd name="connsiteX6" fmla="*/ 0 w 8472000"/>
              <a:gd name="connsiteY6" fmla="*/ 3194435 h 3613900"/>
              <a:gd name="connsiteX7" fmla="*/ 0 w 8472000"/>
              <a:gd name="connsiteY7" fmla="*/ 419465 h 3613900"/>
              <a:gd name="connsiteX8" fmla="*/ 419465 w 8472000"/>
              <a:gd name="connsiteY8" fmla="*/ 0 h 36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72000" h="3613900">
                <a:moveTo>
                  <a:pt x="419465" y="0"/>
                </a:moveTo>
                <a:lnTo>
                  <a:pt x="8052536" y="0"/>
                </a:lnTo>
                <a:cubicBezTo>
                  <a:pt x="8284200" y="0"/>
                  <a:pt x="8472000" y="187801"/>
                  <a:pt x="8472000" y="419465"/>
                </a:cubicBezTo>
                <a:lnTo>
                  <a:pt x="8472000" y="3194435"/>
                </a:lnTo>
                <a:cubicBezTo>
                  <a:pt x="8472000" y="3426099"/>
                  <a:pt x="8284200" y="3613900"/>
                  <a:pt x="8052536" y="3613900"/>
                </a:cubicBezTo>
                <a:lnTo>
                  <a:pt x="419465" y="3613900"/>
                </a:lnTo>
                <a:cubicBezTo>
                  <a:pt x="187801" y="3613900"/>
                  <a:pt x="0" y="3426099"/>
                  <a:pt x="0" y="3194435"/>
                </a:cubicBezTo>
                <a:lnTo>
                  <a:pt x="0" y="419465"/>
                </a:lnTo>
                <a:cubicBezTo>
                  <a:pt x="0" y="187801"/>
                  <a:pt x="187801" y="0"/>
                  <a:pt x="41946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598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A3CC6BE-C9B4-82E3-0EED-9FA89240C4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84000" y="-4333"/>
            <a:ext cx="7524001" cy="3109692"/>
          </a:xfrm>
          <a:custGeom>
            <a:avLst/>
            <a:gdLst>
              <a:gd name="connsiteX0" fmla="*/ 0 w 7524001"/>
              <a:gd name="connsiteY0" fmla="*/ 0 h 3109692"/>
              <a:gd name="connsiteX1" fmla="*/ 7524001 w 7524001"/>
              <a:gd name="connsiteY1" fmla="*/ 0 h 3109692"/>
              <a:gd name="connsiteX2" fmla="*/ 7524001 w 7524001"/>
              <a:gd name="connsiteY2" fmla="*/ 2706556 h 3109692"/>
              <a:gd name="connsiteX3" fmla="*/ 7120865 w 7524001"/>
              <a:gd name="connsiteY3" fmla="*/ 3109692 h 3109692"/>
              <a:gd name="connsiteX4" fmla="*/ 403136 w 7524001"/>
              <a:gd name="connsiteY4" fmla="*/ 3109692 h 3109692"/>
              <a:gd name="connsiteX5" fmla="*/ 0 w 7524001"/>
              <a:gd name="connsiteY5" fmla="*/ 2706556 h 310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4001" h="3109692">
                <a:moveTo>
                  <a:pt x="0" y="0"/>
                </a:moveTo>
                <a:lnTo>
                  <a:pt x="7524001" y="0"/>
                </a:lnTo>
                <a:lnTo>
                  <a:pt x="7524001" y="2706556"/>
                </a:lnTo>
                <a:cubicBezTo>
                  <a:pt x="7524001" y="2929202"/>
                  <a:pt x="7343509" y="3109692"/>
                  <a:pt x="7120865" y="3109692"/>
                </a:cubicBezTo>
                <a:lnTo>
                  <a:pt x="403136" y="3109692"/>
                </a:lnTo>
                <a:cubicBezTo>
                  <a:pt x="180490" y="3109692"/>
                  <a:pt x="0" y="2929202"/>
                  <a:pt x="0" y="27065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148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78F9F0AD-F7AB-C4B2-3A8C-B47F91A9F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0595" y="1477437"/>
            <a:ext cx="1728000" cy="1728000"/>
          </a:xfrm>
          <a:custGeom>
            <a:avLst/>
            <a:gdLst>
              <a:gd name="connsiteX0" fmla="*/ 864000 w 1728000"/>
              <a:gd name="connsiteY0" fmla="*/ 0 h 1728000"/>
              <a:gd name="connsiteX1" fmla="*/ 1728000 w 1728000"/>
              <a:gd name="connsiteY1" fmla="*/ 864000 h 1728000"/>
              <a:gd name="connsiteX2" fmla="*/ 864000 w 1728000"/>
              <a:gd name="connsiteY2" fmla="*/ 1728000 h 1728000"/>
              <a:gd name="connsiteX3" fmla="*/ 0 w 1728000"/>
              <a:gd name="connsiteY3" fmla="*/ 864000 h 1728000"/>
              <a:gd name="connsiteX4" fmla="*/ 864000 w 1728000"/>
              <a:gd name="connsiteY4" fmla="*/ 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1728000">
                <a:moveTo>
                  <a:pt x="864000" y="0"/>
                </a:moveTo>
                <a:cubicBezTo>
                  <a:pt x="1341174" y="0"/>
                  <a:pt x="1728000" y="386826"/>
                  <a:pt x="1728000" y="864000"/>
                </a:cubicBezTo>
                <a:cubicBezTo>
                  <a:pt x="1728000" y="1341174"/>
                  <a:pt x="1341174" y="1728000"/>
                  <a:pt x="864000" y="1728000"/>
                </a:cubicBezTo>
                <a:cubicBezTo>
                  <a:pt x="386826" y="1728000"/>
                  <a:pt x="0" y="1341174"/>
                  <a:pt x="0" y="864000"/>
                </a:cubicBezTo>
                <a:cubicBezTo>
                  <a:pt x="0" y="386826"/>
                  <a:pt x="386826" y="0"/>
                  <a:pt x="86400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5" name="Symbol zastępczy obrazu 14">
            <a:extLst>
              <a:ext uri="{FF2B5EF4-FFF2-40B4-BE49-F238E27FC236}">
                <a16:creationId xmlns:a16="http://schemas.microsoft.com/office/drawing/2014/main" id="{F5086B61-BEB3-E662-AC1E-9107C9EC34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0595" y="4370219"/>
            <a:ext cx="1728000" cy="1728000"/>
          </a:xfrm>
          <a:custGeom>
            <a:avLst/>
            <a:gdLst>
              <a:gd name="connsiteX0" fmla="*/ 864000 w 1728000"/>
              <a:gd name="connsiteY0" fmla="*/ 0 h 1728000"/>
              <a:gd name="connsiteX1" fmla="*/ 1728000 w 1728000"/>
              <a:gd name="connsiteY1" fmla="*/ 864000 h 1728000"/>
              <a:gd name="connsiteX2" fmla="*/ 864000 w 1728000"/>
              <a:gd name="connsiteY2" fmla="*/ 1728000 h 1728000"/>
              <a:gd name="connsiteX3" fmla="*/ 0 w 1728000"/>
              <a:gd name="connsiteY3" fmla="*/ 864000 h 1728000"/>
              <a:gd name="connsiteX4" fmla="*/ 864000 w 1728000"/>
              <a:gd name="connsiteY4" fmla="*/ 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1728000">
                <a:moveTo>
                  <a:pt x="864000" y="0"/>
                </a:moveTo>
                <a:cubicBezTo>
                  <a:pt x="1341174" y="0"/>
                  <a:pt x="1728000" y="386826"/>
                  <a:pt x="1728000" y="864000"/>
                </a:cubicBezTo>
                <a:cubicBezTo>
                  <a:pt x="1728000" y="1341174"/>
                  <a:pt x="1341174" y="1728000"/>
                  <a:pt x="864000" y="1728000"/>
                </a:cubicBezTo>
                <a:cubicBezTo>
                  <a:pt x="386826" y="1728000"/>
                  <a:pt x="0" y="1341174"/>
                  <a:pt x="0" y="864000"/>
                </a:cubicBezTo>
                <a:cubicBezTo>
                  <a:pt x="0" y="386826"/>
                  <a:pt x="386826" y="0"/>
                  <a:pt x="86400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6" name="Symbol zastępczy obrazu 15">
            <a:extLst>
              <a:ext uri="{FF2B5EF4-FFF2-40B4-BE49-F238E27FC236}">
                <a16:creationId xmlns:a16="http://schemas.microsoft.com/office/drawing/2014/main" id="{76C1636F-499E-18C0-7583-EEBB503425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0595" y="7263000"/>
            <a:ext cx="1728000" cy="1728000"/>
          </a:xfrm>
          <a:custGeom>
            <a:avLst/>
            <a:gdLst>
              <a:gd name="connsiteX0" fmla="*/ 864000 w 1728000"/>
              <a:gd name="connsiteY0" fmla="*/ 0 h 1728000"/>
              <a:gd name="connsiteX1" fmla="*/ 1728000 w 1728000"/>
              <a:gd name="connsiteY1" fmla="*/ 864000 h 1728000"/>
              <a:gd name="connsiteX2" fmla="*/ 864000 w 1728000"/>
              <a:gd name="connsiteY2" fmla="*/ 1728000 h 1728000"/>
              <a:gd name="connsiteX3" fmla="*/ 0 w 1728000"/>
              <a:gd name="connsiteY3" fmla="*/ 864000 h 1728000"/>
              <a:gd name="connsiteX4" fmla="*/ 864000 w 1728000"/>
              <a:gd name="connsiteY4" fmla="*/ 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1728000">
                <a:moveTo>
                  <a:pt x="864000" y="0"/>
                </a:moveTo>
                <a:cubicBezTo>
                  <a:pt x="1341174" y="0"/>
                  <a:pt x="1728000" y="386826"/>
                  <a:pt x="1728000" y="864000"/>
                </a:cubicBezTo>
                <a:cubicBezTo>
                  <a:pt x="1728000" y="1341174"/>
                  <a:pt x="1341174" y="1728000"/>
                  <a:pt x="864000" y="1728000"/>
                </a:cubicBezTo>
                <a:cubicBezTo>
                  <a:pt x="386826" y="1728000"/>
                  <a:pt x="0" y="1341174"/>
                  <a:pt x="0" y="864000"/>
                </a:cubicBezTo>
                <a:cubicBezTo>
                  <a:pt x="0" y="386826"/>
                  <a:pt x="386826" y="0"/>
                  <a:pt x="86400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obrazu 17">
            <a:extLst>
              <a:ext uri="{FF2B5EF4-FFF2-40B4-BE49-F238E27FC236}">
                <a16:creationId xmlns:a16="http://schemas.microsoft.com/office/drawing/2014/main" id="{389AFBB2-7000-854B-8061-C89E904E71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3124" y="7402376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842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954FBD77-38E2-FB4F-E54E-33D0276CA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98001" y="4745057"/>
            <a:ext cx="1620000" cy="1620000"/>
          </a:xfrm>
          <a:custGeom>
            <a:avLst/>
            <a:gdLst>
              <a:gd name="connsiteX0" fmla="*/ 810000 w 1620000"/>
              <a:gd name="connsiteY0" fmla="*/ 0 h 1620000"/>
              <a:gd name="connsiteX1" fmla="*/ 1620000 w 1620000"/>
              <a:gd name="connsiteY1" fmla="*/ 810000 h 1620000"/>
              <a:gd name="connsiteX2" fmla="*/ 810000 w 1620000"/>
              <a:gd name="connsiteY2" fmla="*/ 1620000 h 1620000"/>
              <a:gd name="connsiteX3" fmla="*/ 0 w 1620000"/>
              <a:gd name="connsiteY3" fmla="*/ 810000 h 1620000"/>
              <a:gd name="connsiteX4" fmla="*/ 810000 w 1620000"/>
              <a:gd name="connsiteY4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000" h="1620000">
                <a:moveTo>
                  <a:pt x="810000" y="0"/>
                </a:moveTo>
                <a:cubicBezTo>
                  <a:pt x="1257351" y="0"/>
                  <a:pt x="1620000" y="362649"/>
                  <a:pt x="1620000" y="810000"/>
                </a:cubicBezTo>
                <a:cubicBezTo>
                  <a:pt x="1620000" y="1257351"/>
                  <a:pt x="1257351" y="1620000"/>
                  <a:pt x="810000" y="1620000"/>
                </a:cubicBezTo>
                <a:cubicBezTo>
                  <a:pt x="362649" y="1620000"/>
                  <a:pt x="0" y="1257351"/>
                  <a:pt x="0" y="810000"/>
                </a:cubicBezTo>
                <a:cubicBezTo>
                  <a:pt x="0" y="362649"/>
                  <a:pt x="362649" y="0"/>
                  <a:pt x="81000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4FAC5C23-B10A-D55B-9060-D60C0FE1CB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34000" y="4745057"/>
            <a:ext cx="1620000" cy="1620000"/>
          </a:xfrm>
          <a:custGeom>
            <a:avLst/>
            <a:gdLst>
              <a:gd name="connsiteX0" fmla="*/ 810000 w 1620000"/>
              <a:gd name="connsiteY0" fmla="*/ 0 h 1620000"/>
              <a:gd name="connsiteX1" fmla="*/ 1620000 w 1620000"/>
              <a:gd name="connsiteY1" fmla="*/ 810000 h 1620000"/>
              <a:gd name="connsiteX2" fmla="*/ 810000 w 1620000"/>
              <a:gd name="connsiteY2" fmla="*/ 1620000 h 1620000"/>
              <a:gd name="connsiteX3" fmla="*/ 0 w 1620000"/>
              <a:gd name="connsiteY3" fmla="*/ 810000 h 1620000"/>
              <a:gd name="connsiteX4" fmla="*/ 810000 w 1620000"/>
              <a:gd name="connsiteY4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000" h="1620000">
                <a:moveTo>
                  <a:pt x="810000" y="0"/>
                </a:moveTo>
                <a:cubicBezTo>
                  <a:pt x="1257351" y="0"/>
                  <a:pt x="1620000" y="362649"/>
                  <a:pt x="1620000" y="810000"/>
                </a:cubicBezTo>
                <a:cubicBezTo>
                  <a:pt x="1620000" y="1257351"/>
                  <a:pt x="1257351" y="1620000"/>
                  <a:pt x="810000" y="1620000"/>
                </a:cubicBezTo>
                <a:cubicBezTo>
                  <a:pt x="362649" y="1620000"/>
                  <a:pt x="0" y="1257351"/>
                  <a:pt x="0" y="810000"/>
                </a:cubicBezTo>
                <a:cubicBezTo>
                  <a:pt x="0" y="362649"/>
                  <a:pt x="362649" y="0"/>
                  <a:pt x="81000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10C02FE4-ABC4-7C4D-2CB1-036F025B4A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69999" y="4745057"/>
            <a:ext cx="1620000" cy="1620000"/>
          </a:xfrm>
          <a:custGeom>
            <a:avLst/>
            <a:gdLst>
              <a:gd name="connsiteX0" fmla="*/ 810000 w 1620000"/>
              <a:gd name="connsiteY0" fmla="*/ 0 h 1620000"/>
              <a:gd name="connsiteX1" fmla="*/ 1620000 w 1620000"/>
              <a:gd name="connsiteY1" fmla="*/ 810000 h 1620000"/>
              <a:gd name="connsiteX2" fmla="*/ 810000 w 1620000"/>
              <a:gd name="connsiteY2" fmla="*/ 1620000 h 1620000"/>
              <a:gd name="connsiteX3" fmla="*/ 0 w 1620000"/>
              <a:gd name="connsiteY3" fmla="*/ 810000 h 1620000"/>
              <a:gd name="connsiteX4" fmla="*/ 810000 w 1620000"/>
              <a:gd name="connsiteY4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000" h="1620000">
                <a:moveTo>
                  <a:pt x="810000" y="0"/>
                </a:moveTo>
                <a:cubicBezTo>
                  <a:pt x="1257351" y="0"/>
                  <a:pt x="1620000" y="362649"/>
                  <a:pt x="1620000" y="810000"/>
                </a:cubicBezTo>
                <a:cubicBezTo>
                  <a:pt x="1620000" y="1257351"/>
                  <a:pt x="1257351" y="1620000"/>
                  <a:pt x="810000" y="1620000"/>
                </a:cubicBezTo>
                <a:cubicBezTo>
                  <a:pt x="362649" y="1620000"/>
                  <a:pt x="0" y="1257351"/>
                  <a:pt x="0" y="810000"/>
                </a:cubicBezTo>
                <a:cubicBezTo>
                  <a:pt x="0" y="362649"/>
                  <a:pt x="362649" y="0"/>
                  <a:pt x="81000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2703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F173DF4-0D77-178B-C6D2-CF24000CD0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87690" y="3967230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3" name="Symbol zastępczy obrazu 12">
            <a:extLst>
              <a:ext uri="{FF2B5EF4-FFF2-40B4-BE49-F238E27FC236}">
                <a16:creationId xmlns:a16="http://schemas.microsoft.com/office/drawing/2014/main" id="{F7F24FBD-6A8E-218B-F5F0-7FD86F7AF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5230" y="3967230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15A0F7FA-E11A-0389-D190-D8E61AFB6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22770" y="3967230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5" name="Symbol zastępczy obrazu 14">
            <a:extLst>
              <a:ext uri="{FF2B5EF4-FFF2-40B4-BE49-F238E27FC236}">
                <a16:creationId xmlns:a16="http://schemas.microsoft.com/office/drawing/2014/main" id="{FC1DE13A-BCA2-F81C-858D-C8453C761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240310" y="3967230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936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t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043E84DF-09EB-3F69-16C2-59E0838FF8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9372" y="6853963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119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CD868DB-845A-97EC-AA23-791228FCD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4948816"/>
          </a:xfrm>
          <a:custGeom>
            <a:avLst/>
            <a:gdLst>
              <a:gd name="connsiteX0" fmla="*/ 0 w 18288000"/>
              <a:gd name="connsiteY0" fmla="*/ 0 h 4948816"/>
              <a:gd name="connsiteX1" fmla="*/ 18288000 w 18288000"/>
              <a:gd name="connsiteY1" fmla="*/ 0 h 4948816"/>
              <a:gd name="connsiteX2" fmla="*/ 18288000 w 18288000"/>
              <a:gd name="connsiteY2" fmla="*/ 4948816 h 4948816"/>
              <a:gd name="connsiteX3" fmla="*/ 0 w 18288000"/>
              <a:gd name="connsiteY3" fmla="*/ 4948816 h 494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4948816">
                <a:moveTo>
                  <a:pt x="0" y="0"/>
                </a:moveTo>
                <a:lnTo>
                  <a:pt x="18288000" y="0"/>
                </a:lnTo>
                <a:lnTo>
                  <a:pt x="18288000" y="4948816"/>
                </a:lnTo>
                <a:lnTo>
                  <a:pt x="0" y="494881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89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B8FFC591-ECF0-311A-54EE-35C49DDC57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4603500"/>
            <a:ext cx="16128000" cy="4603500"/>
          </a:xfrm>
          <a:custGeom>
            <a:avLst/>
            <a:gdLst>
              <a:gd name="connsiteX0" fmla="*/ 417998 w 16128000"/>
              <a:gd name="connsiteY0" fmla="*/ 0 h 4603500"/>
              <a:gd name="connsiteX1" fmla="*/ 15710000 w 16128000"/>
              <a:gd name="connsiteY1" fmla="*/ 0 h 4603500"/>
              <a:gd name="connsiteX2" fmla="*/ 16128000 w 16128000"/>
              <a:gd name="connsiteY2" fmla="*/ 417998 h 4603500"/>
              <a:gd name="connsiteX3" fmla="*/ 16128000 w 16128000"/>
              <a:gd name="connsiteY3" fmla="*/ 4185502 h 4603500"/>
              <a:gd name="connsiteX4" fmla="*/ 15710000 w 16128000"/>
              <a:gd name="connsiteY4" fmla="*/ 4603500 h 4603500"/>
              <a:gd name="connsiteX5" fmla="*/ 417998 w 16128000"/>
              <a:gd name="connsiteY5" fmla="*/ 4603500 h 4603500"/>
              <a:gd name="connsiteX6" fmla="*/ 0 w 16128000"/>
              <a:gd name="connsiteY6" fmla="*/ 4185502 h 4603500"/>
              <a:gd name="connsiteX7" fmla="*/ 0 w 16128000"/>
              <a:gd name="connsiteY7" fmla="*/ 417998 h 4603500"/>
              <a:gd name="connsiteX8" fmla="*/ 417998 w 16128000"/>
              <a:gd name="connsiteY8" fmla="*/ 0 h 4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8000" h="4603500">
                <a:moveTo>
                  <a:pt x="417998" y="0"/>
                </a:moveTo>
                <a:lnTo>
                  <a:pt x="15710000" y="0"/>
                </a:lnTo>
                <a:cubicBezTo>
                  <a:pt x="15940856" y="0"/>
                  <a:pt x="16128000" y="187144"/>
                  <a:pt x="16128000" y="417998"/>
                </a:cubicBezTo>
                <a:lnTo>
                  <a:pt x="16128000" y="4185502"/>
                </a:lnTo>
                <a:cubicBezTo>
                  <a:pt x="16128000" y="4416356"/>
                  <a:pt x="15940856" y="4603500"/>
                  <a:pt x="15710000" y="4603500"/>
                </a:cubicBezTo>
                <a:lnTo>
                  <a:pt x="417998" y="4603500"/>
                </a:lnTo>
                <a:cubicBezTo>
                  <a:pt x="187144" y="4603500"/>
                  <a:pt x="0" y="4416356"/>
                  <a:pt x="0" y="4185502"/>
                </a:cubicBezTo>
                <a:lnTo>
                  <a:pt x="0" y="417998"/>
                </a:lnTo>
                <a:cubicBezTo>
                  <a:pt x="0" y="187144"/>
                  <a:pt x="187144" y="0"/>
                  <a:pt x="41799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085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A8FFA304-FA58-7FE8-A606-5432064FB3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8288000" cy="420662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434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4">
            <a:extLst>
              <a:ext uri="{FF2B5EF4-FFF2-40B4-BE49-F238E27FC236}">
                <a16:creationId xmlns:a16="http://schemas.microsoft.com/office/drawing/2014/main" id="{67BB922E-5BAB-D0F7-89AE-E0545584FA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15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4">
            <a:extLst>
              <a:ext uri="{FF2B5EF4-FFF2-40B4-BE49-F238E27FC236}">
                <a16:creationId xmlns:a16="http://schemas.microsoft.com/office/drawing/2014/main" id="{83646284-2053-C9B2-C0CA-385BEB85A6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6000" y="238829"/>
            <a:ext cx="8820000" cy="4819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3" name="Symbol zastępczy obrazu 4">
            <a:extLst>
              <a:ext uri="{FF2B5EF4-FFF2-40B4-BE49-F238E27FC236}">
                <a16:creationId xmlns:a16="http://schemas.microsoft.com/office/drawing/2014/main" id="{A6ADA388-BEB8-41B3-ED73-A1ECE4EF47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2000" y="238829"/>
            <a:ext cx="8820000" cy="4819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4" name="Symbol zastępczy obrazu 4">
            <a:extLst>
              <a:ext uri="{FF2B5EF4-FFF2-40B4-BE49-F238E27FC236}">
                <a16:creationId xmlns:a16="http://schemas.microsoft.com/office/drawing/2014/main" id="{3C41169E-CF7C-48FF-B74C-C3B79E28E0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6000" y="5251500"/>
            <a:ext cx="8820000" cy="4819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5" name="Symbol zastępczy obrazu 4">
            <a:extLst>
              <a:ext uri="{FF2B5EF4-FFF2-40B4-BE49-F238E27FC236}">
                <a16:creationId xmlns:a16="http://schemas.microsoft.com/office/drawing/2014/main" id="{FFE2C725-2D8B-C0CB-F67A-AE8388159D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2000" y="5251500"/>
            <a:ext cx="8820000" cy="4819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199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1D10989C-4B49-43D0-492B-4D0ABB714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1934" y="1080000"/>
            <a:ext cx="4123032" cy="3883500"/>
          </a:xfrm>
          <a:custGeom>
            <a:avLst/>
            <a:gdLst>
              <a:gd name="connsiteX0" fmla="*/ 418680 w 4123032"/>
              <a:gd name="connsiteY0" fmla="*/ 0 h 3883500"/>
              <a:gd name="connsiteX1" fmla="*/ 3704352 w 4123032"/>
              <a:gd name="connsiteY1" fmla="*/ 0 h 3883500"/>
              <a:gd name="connsiteX2" fmla="*/ 4123032 w 4123032"/>
              <a:gd name="connsiteY2" fmla="*/ 418680 h 3883500"/>
              <a:gd name="connsiteX3" fmla="*/ 4123032 w 4123032"/>
              <a:gd name="connsiteY3" fmla="*/ 3464820 h 3883500"/>
              <a:gd name="connsiteX4" fmla="*/ 3704352 w 4123032"/>
              <a:gd name="connsiteY4" fmla="*/ 3883500 h 3883500"/>
              <a:gd name="connsiteX5" fmla="*/ 418680 w 4123032"/>
              <a:gd name="connsiteY5" fmla="*/ 3883500 h 3883500"/>
              <a:gd name="connsiteX6" fmla="*/ 0 w 4123032"/>
              <a:gd name="connsiteY6" fmla="*/ 3464820 h 3883500"/>
              <a:gd name="connsiteX7" fmla="*/ 0 w 4123032"/>
              <a:gd name="connsiteY7" fmla="*/ 418680 h 3883500"/>
              <a:gd name="connsiteX8" fmla="*/ 418680 w 4123032"/>
              <a:gd name="connsiteY8" fmla="*/ 0 h 388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3032" h="3883500">
                <a:moveTo>
                  <a:pt x="418680" y="0"/>
                </a:moveTo>
                <a:lnTo>
                  <a:pt x="3704352" y="0"/>
                </a:lnTo>
                <a:cubicBezTo>
                  <a:pt x="3935583" y="0"/>
                  <a:pt x="4123032" y="187449"/>
                  <a:pt x="4123032" y="418680"/>
                </a:cubicBezTo>
                <a:lnTo>
                  <a:pt x="4123032" y="3464820"/>
                </a:lnTo>
                <a:cubicBezTo>
                  <a:pt x="4123032" y="3696051"/>
                  <a:pt x="3935583" y="3883500"/>
                  <a:pt x="3704352" y="3883500"/>
                </a:cubicBezTo>
                <a:lnTo>
                  <a:pt x="418680" y="3883500"/>
                </a:lnTo>
                <a:cubicBezTo>
                  <a:pt x="187449" y="3883500"/>
                  <a:pt x="0" y="3696051"/>
                  <a:pt x="0" y="3464820"/>
                </a:cubicBezTo>
                <a:lnTo>
                  <a:pt x="0" y="418680"/>
                </a:lnTo>
                <a:cubicBezTo>
                  <a:pt x="0" y="187449"/>
                  <a:pt x="187449" y="0"/>
                  <a:pt x="41868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95126A5D-9540-C688-8863-FAE4769AF8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084967" y="5323500"/>
            <a:ext cx="4123032" cy="3883500"/>
          </a:xfrm>
          <a:custGeom>
            <a:avLst/>
            <a:gdLst>
              <a:gd name="connsiteX0" fmla="*/ 418680 w 4123032"/>
              <a:gd name="connsiteY0" fmla="*/ 0 h 3883500"/>
              <a:gd name="connsiteX1" fmla="*/ 3704352 w 4123032"/>
              <a:gd name="connsiteY1" fmla="*/ 0 h 3883500"/>
              <a:gd name="connsiteX2" fmla="*/ 4123032 w 4123032"/>
              <a:gd name="connsiteY2" fmla="*/ 418680 h 3883500"/>
              <a:gd name="connsiteX3" fmla="*/ 4123032 w 4123032"/>
              <a:gd name="connsiteY3" fmla="*/ 3464820 h 3883500"/>
              <a:gd name="connsiteX4" fmla="*/ 3704352 w 4123032"/>
              <a:gd name="connsiteY4" fmla="*/ 3883500 h 3883500"/>
              <a:gd name="connsiteX5" fmla="*/ 418680 w 4123032"/>
              <a:gd name="connsiteY5" fmla="*/ 3883500 h 3883500"/>
              <a:gd name="connsiteX6" fmla="*/ 0 w 4123032"/>
              <a:gd name="connsiteY6" fmla="*/ 3464820 h 3883500"/>
              <a:gd name="connsiteX7" fmla="*/ 0 w 4123032"/>
              <a:gd name="connsiteY7" fmla="*/ 418680 h 3883500"/>
              <a:gd name="connsiteX8" fmla="*/ 418680 w 4123032"/>
              <a:gd name="connsiteY8" fmla="*/ 0 h 388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3032" h="3883500">
                <a:moveTo>
                  <a:pt x="418680" y="0"/>
                </a:moveTo>
                <a:lnTo>
                  <a:pt x="3704352" y="0"/>
                </a:lnTo>
                <a:cubicBezTo>
                  <a:pt x="3935583" y="0"/>
                  <a:pt x="4123032" y="187449"/>
                  <a:pt x="4123032" y="418680"/>
                </a:cubicBezTo>
                <a:lnTo>
                  <a:pt x="4123032" y="3464820"/>
                </a:lnTo>
                <a:cubicBezTo>
                  <a:pt x="4123032" y="3696051"/>
                  <a:pt x="3935583" y="3883500"/>
                  <a:pt x="3704352" y="3883500"/>
                </a:cubicBezTo>
                <a:lnTo>
                  <a:pt x="418680" y="3883500"/>
                </a:lnTo>
                <a:cubicBezTo>
                  <a:pt x="187449" y="3883500"/>
                  <a:pt x="0" y="3696051"/>
                  <a:pt x="0" y="3464820"/>
                </a:cubicBezTo>
                <a:lnTo>
                  <a:pt x="0" y="418680"/>
                </a:lnTo>
                <a:cubicBezTo>
                  <a:pt x="0" y="187449"/>
                  <a:pt x="187449" y="0"/>
                  <a:pt x="41868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977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F5975232-26C4-20B0-23F1-41452973EE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4167901"/>
            <a:ext cx="5952068" cy="5039099"/>
          </a:xfrm>
          <a:custGeom>
            <a:avLst/>
            <a:gdLst>
              <a:gd name="connsiteX0" fmla="*/ 0 w 5952068"/>
              <a:gd name="connsiteY0" fmla="*/ 0 h 5039099"/>
              <a:gd name="connsiteX1" fmla="*/ 416861 w 5952068"/>
              <a:gd name="connsiteY1" fmla="*/ 0 h 5039099"/>
              <a:gd name="connsiteX2" fmla="*/ 1080000 w 5952068"/>
              <a:gd name="connsiteY2" fmla="*/ 0 h 5039099"/>
              <a:gd name="connsiteX3" fmla="*/ 5535208 w 5952068"/>
              <a:gd name="connsiteY3" fmla="*/ 0 h 5039099"/>
              <a:gd name="connsiteX4" fmla="*/ 5952068 w 5952068"/>
              <a:gd name="connsiteY4" fmla="*/ 439561 h 5039099"/>
              <a:gd name="connsiteX5" fmla="*/ 5952068 w 5952068"/>
              <a:gd name="connsiteY5" fmla="*/ 4599538 h 5039099"/>
              <a:gd name="connsiteX6" fmla="*/ 5535208 w 5952068"/>
              <a:gd name="connsiteY6" fmla="*/ 5039099 h 5039099"/>
              <a:gd name="connsiteX7" fmla="*/ 1080000 w 5952068"/>
              <a:gd name="connsiteY7" fmla="*/ 5039099 h 5039099"/>
              <a:gd name="connsiteX8" fmla="*/ 416861 w 5952068"/>
              <a:gd name="connsiteY8" fmla="*/ 5039099 h 5039099"/>
              <a:gd name="connsiteX9" fmla="*/ 0 w 5952068"/>
              <a:gd name="connsiteY9" fmla="*/ 5039099 h 5039099"/>
              <a:gd name="connsiteX10" fmla="*/ 0 w 5952068"/>
              <a:gd name="connsiteY10" fmla="*/ 3900286 h 5039099"/>
              <a:gd name="connsiteX11" fmla="*/ 1 w 5952068"/>
              <a:gd name="connsiteY11" fmla="*/ 3900286 h 5039099"/>
              <a:gd name="connsiteX12" fmla="*/ 1 w 5952068"/>
              <a:gd name="connsiteY12" fmla="*/ 1138814 h 5039099"/>
              <a:gd name="connsiteX13" fmla="*/ 0 w 5952068"/>
              <a:gd name="connsiteY13" fmla="*/ 1138814 h 503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52068" h="5039099">
                <a:moveTo>
                  <a:pt x="0" y="0"/>
                </a:moveTo>
                <a:lnTo>
                  <a:pt x="416861" y="0"/>
                </a:lnTo>
                <a:lnTo>
                  <a:pt x="1080000" y="0"/>
                </a:lnTo>
                <a:lnTo>
                  <a:pt x="5535208" y="0"/>
                </a:lnTo>
                <a:cubicBezTo>
                  <a:pt x="5765433" y="0"/>
                  <a:pt x="5952068" y="196799"/>
                  <a:pt x="5952068" y="439561"/>
                </a:cubicBezTo>
                <a:lnTo>
                  <a:pt x="5952068" y="4599538"/>
                </a:lnTo>
                <a:cubicBezTo>
                  <a:pt x="5952068" y="4842301"/>
                  <a:pt x="5765433" y="5039099"/>
                  <a:pt x="5535208" y="5039099"/>
                </a:cubicBezTo>
                <a:lnTo>
                  <a:pt x="1080000" y="5039099"/>
                </a:lnTo>
                <a:lnTo>
                  <a:pt x="416861" y="5039099"/>
                </a:lnTo>
                <a:lnTo>
                  <a:pt x="0" y="5039099"/>
                </a:lnTo>
                <a:lnTo>
                  <a:pt x="0" y="3900286"/>
                </a:lnTo>
                <a:lnTo>
                  <a:pt x="1" y="3900286"/>
                </a:lnTo>
                <a:lnTo>
                  <a:pt x="1" y="1138814"/>
                </a:lnTo>
                <a:lnTo>
                  <a:pt x="0" y="113881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BFB521B5-3E90-F5EF-5ACF-8D1D8AFA41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35933" y="4167901"/>
            <a:ext cx="5952067" cy="5039099"/>
          </a:xfrm>
          <a:custGeom>
            <a:avLst/>
            <a:gdLst>
              <a:gd name="connsiteX0" fmla="*/ 416860 w 5952067"/>
              <a:gd name="connsiteY0" fmla="*/ 0 h 5039099"/>
              <a:gd name="connsiteX1" fmla="*/ 4872067 w 5952067"/>
              <a:gd name="connsiteY1" fmla="*/ 0 h 5039099"/>
              <a:gd name="connsiteX2" fmla="*/ 5535207 w 5952067"/>
              <a:gd name="connsiteY2" fmla="*/ 0 h 5039099"/>
              <a:gd name="connsiteX3" fmla="*/ 5952067 w 5952067"/>
              <a:gd name="connsiteY3" fmla="*/ 0 h 5039099"/>
              <a:gd name="connsiteX4" fmla="*/ 5952067 w 5952067"/>
              <a:gd name="connsiteY4" fmla="*/ 439561 h 5039099"/>
              <a:gd name="connsiteX5" fmla="*/ 5952067 w 5952067"/>
              <a:gd name="connsiteY5" fmla="*/ 1138814 h 5039099"/>
              <a:gd name="connsiteX6" fmla="*/ 5952067 w 5952067"/>
              <a:gd name="connsiteY6" fmla="*/ 3900286 h 5039099"/>
              <a:gd name="connsiteX7" fmla="*/ 5952067 w 5952067"/>
              <a:gd name="connsiteY7" fmla="*/ 4599538 h 5039099"/>
              <a:gd name="connsiteX8" fmla="*/ 5952067 w 5952067"/>
              <a:gd name="connsiteY8" fmla="*/ 5039099 h 5039099"/>
              <a:gd name="connsiteX9" fmla="*/ 5535207 w 5952067"/>
              <a:gd name="connsiteY9" fmla="*/ 5039099 h 5039099"/>
              <a:gd name="connsiteX10" fmla="*/ 4872067 w 5952067"/>
              <a:gd name="connsiteY10" fmla="*/ 5039099 h 5039099"/>
              <a:gd name="connsiteX11" fmla="*/ 416860 w 5952067"/>
              <a:gd name="connsiteY11" fmla="*/ 5039099 h 5039099"/>
              <a:gd name="connsiteX12" fmla="*/ 0 w 5952067"/>
              <a:gd name="connsiteY12" fmla="*/ 4599538 h 5039099"/>
              <a:gd name="connsiteX13" fmla="*/ 0 w 5952067"/>
              <a:gd name="connsiteY13" fmla="*/ 439561 h 5039099"/>
              <a:gd name="connsiteX14" fmla="*/ 416860 w 5952067"/>
              <a:gd name="connsiteY14" fmla="*/ 0 h 503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52067" h="5039099">
                <a:moveTo>
                  <a:pt x="416860" y="0"/>
                </a:moveTo>
                <a:lnTo>
                  <a:pt x="4872067" y="0"/>
                </a:lnTo>
                <a:lnTo>
                  <a:pt x="5535207" y="0"/>
                </a:lnTo>
                <a:lnTo>
                  <a:pt x="5952067" y="0"/>
                </a:lnTo>
                <a:lnTo>
                  <a:pt x="5952067" y="439561"/>
                </a:lnTo>
                <a:lnTo>
                  <a:pt x="5952067" y="1138814"/>
                </a:lnTo>
                <a:lnTo>
                  <a:pt x="5952067" y="3900286"/>
                </a:lnTo>
                <a:lnTo>
                  <a:pt x="5952067" y="4599538"/>
                </a:lnTo>
                <a:lnTo>
                  <a:pt x="5952067" y="5039099"/>
                </a:lnTo>
                <a:lnTo>
                  <a:pt x="5535207" y="5039099"/>
                </a:lnTo>
                <a:lnTo>
                  <a:pt x="4872067" y="5039099"/>
                </a:lnTo>
                <a:lnTo>
                  <a:pt x="416860" y="5039099"/>
                </a:lnTo>
                <a:cubicBezTo>
                  <a:pt x="186635" y="5039099"/>
                  <a:pt x="0" y="4842301"/>
                  <a:pt x="0" y="4599538"/>
                </a:cubicBezTo>
                <a:lnTo>
                  <a:pt x="0" y="439561"/>
                </a:lnTo>
                <a:cubicBezTo>
                  <a:pt x="0" y="196799"/>
                  <a:pt x="186635" y="0"/>
                  <a:pt x="4168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73AEEE99-A388-620D-9D0F-DD9ABAA57C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867" y="4167901"/>
            <a:ext cx="5952067" cy="5039099"/>
          </a:xfrm>
          <a:custGeom>
            <a:avLst/>
            <a:gdLst>
              <a:gd name="connsiteX0" fmla="*/ 439561 w 5952067"/>
              <a:gd name="connsiteY0" fmla="*/ 0 h 5039099"/>
              <a:gd name="connsiteX1" fmla="*/ 5512506 w 5952067"/>
              <a:gd name="connsiteY1" fmla="*/ 0 h 5039099"/>
              <a:gd name="connsiteX2" fmla="*/ 5952067 w 5952067"/>
              <a:gd name="connsiteY2" fmla="*/ 439561 h 5039099"/>
              <a:gd name="connsiteX3" fmla="*/ 5952067 w 5952067"/>
              <a:gd name="connsiteY3" fmla="*/ 4599538 h 5039099"/>
              <a:gd name="connsiteX4" fmla="*/ 5512506 w 5952067"/>
              <a:gd name="connsiteY4" fmla="*/ 5039099 h 5039099"/>
              <a:gd name="connsiteX5" fmla="*/ 439561 w 5952067"/>
              <a:gd name="connsiteY5" fmla="*/ 5039099 h 5039099"/>
              <a:gd name="connsiteX6" fmla="*/ 0 w 5952067"/>
              <a:gd name="connsiteY6" fmla="*/ 4599538 h 5039099"/>
              <a:gd name="connsiteX7" fmla="*/ 0 w 5952067"/>
              <a:gd name="connsiteY7" fmla="*/ 439561 h 5039099"/>
              <a:gd name="connsiteX8" fmla="*/ 439561 w 5952067"/>
              <a:gd name="connsiteY8" fmla="*/ 0 h 503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52067" h="5039099">
                <a:moveTo>
                  <a:pt x="439561" y="0"/>
                </a:moveTo>
                <a:lnTo>
                  <a:pt x="5512506" y="0"/>
                </a:lnTo>
                <a:cubicBezTo>
                  <a:pt x="5755269" y="0"/>
                  <a:pt x="5952067" y="196798"/>
                  <a:pt x="5952067" y="439561"/>
                </a:cubicBezTo>
                <a:lnTo>
                  <a:pt x="5952067" y="4599538"/>
                </a:lnTo>
                <a:cubicBezTo>
                  <a:pt x="5952067" y="4842301"/>
                  <a:pt x="5755269" y="5039099"/>
                  <a:pt x="5512506" y="5039099"/>
                </a:cubicBezTo>
                <a:lnTo>
                  <a:pt x="439561" y="5039099"/>
                </a:lnTo>
                <a:cubicBezTo>
                  <a:pt x="196798" y="5039099"/>
                  <a:pt x="0" y="4842301"/>
                  <a:pt x="0" y="4599538"/>
                </a:cubicBezTo>
                <a:lnTo>
                  <a:pt x="0" y="439561"/>
                </a:lnTo>
                <a:cubicBezTo>
                  <a:pt x="0" y="196798"/>
                  <a:pt x="196798" y="0"/>
                  <a:pt x="4395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308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9694BA3B-877C-94EF-3A90-1E4BE0AB3C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999" y="4167902"/>
            <a:ext cx="5136001" cy="5039099"/>
          </a:xfrm>
          <a:custGeom>
            <a:avLst/>
            <a:gdLst>
              <a:gd name="connsiteX0" fmla="*/ 432204 w 5136001"/>
              <a:gd name="connsiteY0" fmla="*/ 0 h 5039099"/>
              <a:gd name="connsiteX1" fmla="*/ 4703797 w 5136001"/>
              <a:gd name="connsiteY1" fmla="*/ 0 h 5039099"/>
              <a:gd name="connsiteX2" fmla="*/ 5136001 w 5136001"/>
              <a:gd name="connsiteY2" fmla="*/ 432204 h 5039099"/>
              <a:gd name="connsiteX3" fmla="*/ 5136001 w 5136001"/>
              <a:gd name="connsiteY3" fmla="*/ 4606895 h 5039099"/>
              <a:gd name="connsiteX4" fmla="*/ 4703797 w 5136001"/>
              <a:gd name="connsiteY4" fmla="*/ 5039099 h 5039099"/>
              <a:gd name="connsiteX5" fmla="*/ 432204 w 5136001"/>
              <a:gd name="connsiteY5" fmla="*/ 5039099 h 5039099"/>
              <a:gd name="connsiteX6" fmla="*/ 0 w 5136001"/>
              <a:gd name="connsiteY6" fmla="*/ 4606895 h 5039099"/>
              <a:gd name="connsiteX7" fmla="*/ 0 w 5136001"/>
              <a:gd name="connsiteY7" fmla="*/ 432204 h 5039099"/>
              <a:gd name="connsiteX8" fmla="*/ 432204 w 5136001"/>
              <a:gd name="connsiteY8" fmla="*/ 0 h 503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6001" h="5039099">
                <a:moveTo>
                  <a:pt x="432204" y="0"/>
                </a:moveTo>
                <a:lnTo>
                  <a:pt x="4703797" y="0"/>
                </a:lnTo>
                <a:cubicBezTo>
                  <a:pt x="4942497" y="0"/>
                  <a:pt x="5136001" y="193504"/>
                  <a:pt x="5136001" y="432204"/>
                </a:cubicBezTo>
                <a:lnTo>
                  <a:pt x="5136001" y="4606895"/>
                </a:lnTo>
                <a:cubicBezTo>
                  <a:pt x="5136001" y="4845595"/>
                  <a:pt x="4942497" y="5039099"/>
                  <a:pt x="4703797" y="5039099"/>
                </a:cubicBezTo>
                <a:lnTo>
                  <a:pt x="432204" y="5039099"/>
                </a:lnTo>
                <a:cubicBezTo>
                  <a:pt x="193504" y="5039099"/>
                  <a:pt x="0" y="4845595"/>
                  <a:pt x="0" y="4606895"/>
                </a:cubicBezTo>
                <a:lnTo>
                  <a:pt x="0" y="432204"/>
                </a:lnTo>
                <a:cubicBezTo>
                  <a:pt x="0" y="193504"/>
                  <a:pt x="193504" y="0"/>
                  <a:pt x="4322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93F342FA-3052-6CFA-2B29-68F93659A0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6000" y="4167902"/>
            <a:ext cx="5136001" cy="5039099"/>
          </a:xfrm>
          <a:custGeom>
            <a:avLst/>
            <a:gdLst>
              <a:gd name="connsiteX0" fmla="*/ 432204 w 5136001"/>
              <a:gd name="connsiteY0" fmla="*/ 0 h 5039099"/>
              <a:gd name="connsiteX1" fmla="*/ 4703797 w 5136001"/>
              <a:gd name="connsiteY1" fmla="*/ 0 h 5039099"/>
              <a:gd name="connsiteX2" fmla="*/ 5136001 w 5136001"/>
              <a:gd name="connsiteY2" fmla="*/ 432204 h 5039099"/>
              <a:gd name="connsiteX3" fmla="*/ 5136001 w 5136001"/>
              <a:gd name="connsiteY3" fmla="*/ 4606895 h 5039099"/>
              <a:gd name="connsiteX4" fmla="*/ 4703797 w 5136001"/>
              <a:gd name="connsiteY4" fmla="*/ 5039099 h 5039099"/>
              <a:gd name="connsiteX5" fmla="*/ 432204 w 5136001"/>
              <a:gd name="connsiteY5" fmla="*/ 5039099 h 5039099"/>
              <a:gd name="connsiteX6" fmla="*/ 0 w 5136001"/>
              <a:gd name="connsiteY6" fmla="*/ 4606895 h 5039099"/>
              <a:gd name="connsiteX7" fmla="*/ 0 w 5136001"/>
              <a:gd name="connsiteY7" fmla="*/ 432204 h 5039099"/>
              <a:gd name="connsiteX8" fmla="*/ 432204 w 5136001"/>
              <a:gd name="connsiteY8" fmla="*/ 0 h 503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6001" h="5039099">
                <a:moveTo>
                  <a:pt x="432204" y="0"/>
                </a:moveTo>
                <a:lnTo>
                  <a:pt x="4703797" y="0"/>
                </a:lnTo>
                <a:cubicBezTo>
                  <a:pt x="4942497" y="0"/>
                  <a:pt x="5136001" y="193504"/>
                  <a:pt x="5136001" y="432204"/>
                </a:cubicBezTo>
                <a:lnTo>
                  <a:pt x="5136001" y="4606895"/>
                </a:lnTo>
                <a:cubicBezTo>
                  <a:pt x="5136001" y="4845595"/>
                  <a:pt x="4942497" y="5039099"/>
                  <a:pt x="4703797" y="5039099"/>
                </a:cubicBezTo>
                <a:lnTo>
                  <a:pt x="432204" y="5039099"/>
                </a:lnTo>
                <a:cubicBezTo>
                  <a:pt x="193504" y="5039099"/>
                  <a:pt x="0" y="4845595"/>
                  <a:pt x="0" y="4606895"/>
                </a:cubicBezTo>
                <a:lnTo>
                  <a:pt x="0" y="432204"/>
                </a:lnTo>
                <a:cubicBezTo>
                  <a:pt x="0" y="193504"/>
                  <a:pt x="193504" y="0"/>
                  <a:pt x="4322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5DA670ED-8F61-D35A-2411-7D3B5E1097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72000" y="4167902"/>
            <a:ext cx="5136001" cy="5039099"/>
          </a:xfrm>
          <a:custGeom>
            <a:avLst/>
            <a:gdLst>
              <a:gd name="connsiteX0" fmla="*/ 432204 w 5136001"/>
              <a:gd name="connsiteY0" fmla="*/ 0 h 5039099"/>
              <a:gd name="connsiteX1" fmla="*/ 4703797 w 5136001"/>
              <a:gd name="connsiteY1" fmla="*/ 0 h 5039099"/>
              <a:gd name="connsiteX2" fmla="*/ 5136001 w 5136001"/>
              <a:gd name="connsiteY2" fmla="*/ 432204 h 5039099"/>
              <a:gd name="connsiteX3" fmla="*/ 5136001 w 5136001"/>
              <a:gd name="connsiteY3" fmla="*/ 4606895 h 5039099"/>
              <a:gd name="connsiteX4" fmla="*/ 4703797 w 5136001"/>
              <a:gd name="connsiteY4" fmla="*/ 5039099 h 5039099"/>
              <a:gd name="connsiteX5" fmla="*/ 432204 w 5136001"/>
              <a:gd name="connsiteY5" fmla="*/ 5039099 h 5039099"/>
              <a:gd name="connsiteX6" fmla="*/ 0 w 5136001"/>
              <a:gd name="connsiteY6" fmla="*/ 4606895 h 5039099"/>
              <a:gd name="connsiteX7" fmla="*/ 0 w 5136001"/>
              <a:gd name="connsiteY7" fmla="*/ 432204 h 5039099"/>
              <a:gd name="connsiteX8" fmla="*/ 432204 w 5136001"/>
              <a:gd name="connsiteY8" fmla="*/ 0 h 503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6001" h="5039099">
                <a:moveTo>
                  <a:pt x="432204" y="0"/>
                </a:moveTo>
                <a:lnTo>
                  <a:pt x="4703797" y="0"/>
                </a:lnTo>
                <a:cubicBezTo>
                  <a:pt x="4942497" y="0"/>
                  <a:pt x="5136001" y="193504"/>
                  <a:pt x="5136001" y="432204"/>
                </a:cubicBezTo>
                <a:lnTo>
                  <a:pt x="5136001" y="4606895"/>
                </a:lnTo>
                <a:cubicBezTo>
                  <a:pt x="5136001" y="4845595"/>
                  <a:pt x="4942497" y="5039099"/>
                  <a:pt x="4703797" y="5039099"/>
                </a:cubicBezTo>
                <a:lnTo>
                  <a:pt x="432204" y="5039099"/>
                </a:lnTo>
                <a:cubicBezTo>
                  <a:pt x="193504" y="5039099"/>
                  <a:pt x="0" y="4845595"/>
                  <a:pt x="0" y="4606895"/>
                </a:cubicBezTo>
                <a:lnTo>
                  <a:pt x="0" y="432204"/>
                </a:lnTo>
                <a:cubicBezTo>
                  <a:pt x="0" y="193504"/>
                  <a:pt x="193504" y="0"/>
                  <a:pt x="4322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832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1D88CB4A-C5B9-DF28-A63A-7E71F22FC4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080000"/>
            <a:ext cx="8063999" cy="8127000"/>
          </a:xfrm>
          <a:custGeom>
            <a:avLst/>
            <a:gdLst>
              <a:gd name="connsiteX0" fmla="*/ 0 w 8063999"/>
              <a:gd name="connsiteY0" fmla="*/ 0 h 8127000"/>
              <a:gd name="connsiteX1" fmla="*/ 7661956 w 8063999"/>
              <a:gd name="connsiteY1" fmla="*/ 0 h 8127000"/>
              <a:gd name="connsiteX2" fmla="*/ 8063999 w 8063999"/>
              <a:gd name="connsiteY2" fmla="*/ 402043 h 8127000"/>
              <a:gd name="connsiteX3" fmla="*/ 8063999 w 8063999"/>
              <a:gd name="connsiteY3" fmla="*/ 7724957 h 8127000"/>
              <a:gd name="connsiteX4" fmla="*/ 7661956 w 8063999"/>
              <a:gd name="connsiteY4" fmla="*/ 8127000 h 8127000"/>
              <a:gd name="connsiteX5" fmla="*/ 544129 w 8063999"/>
              <a:gd name="connsiteY5" fmla="*/ 8127000 h 8127000"/>
              <a:gd name="connsiteX6" fmla="*/ 0 w 8063999"/>
              <a:gd name="connsiteY6" fmla="*/ 8127000 h 8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3999" h="8127000">
                <a:moveTo>
                  <a:pt x="0" y="0"/>
                </a:moveTo>
                <a:lnTo>
                  <a:pt x="7661956" y="0"/>
                </a:lnTo>
                <a:cubicBezTo>
                  <a:pt x="7883998" y="0"/>
                  <a:pt x="8063999" y="180001"/>
                  <a:pt x="8063999" y="402043"/>
                </a:cubicBezTo>
                <a:lnTo>
                  <a:pt x="8063999" y="7724957"/>
                </a:lnTo>
                <a:cubicBezTo>
                  <a:pt x="8063999" y="7946999"/>
                  <a:pt x="7883998" y="8127000"/>
                  <a:pt x="7661956" y="8127000"/>
                </a:cubicBezTo>
                <a:lnTo>
                  <a:pt x="544129" y="8127000"/>
                </a:lnTo>
                <a:lnTo>
                  <a:pt x="0" y="8127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6914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4">
            <a:extLst>
              <a:ext uri="{FF2B5EF4-FFF2-40B4-BE49-F238E27FC236}">
                <a16:creationId xmlns:a16="http://schemas.microsoft.com/office/drawing/2014/main" id="{67BB922E-5BAB-D0F7-89AE-E0545584FA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73287" y="0"/>
            <a:ext cx="2514713" cy="10287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6165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4">
            <a:extLst>
              <a:ext uri="{FF2B5EF4-FFF2-40B4-BE49-F238E27FC236}">
                <a16:creationId xmlns:a16="http://schemas.microsoft.com/office/drawing/2014/main" id="{67BB922E-5BAB-D0F7-89AE-E0545584FA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176643"/>
            <a:ext cx="18287999" cy="413670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408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4">
            <a:extLst>
              <a:ext uri="{FF2B5EF4-FFF2-40B4-BE49-F238E27FC236}">
                <a16:creationId xmlns:a16="http://schemas.microsoft.com/office/drawing/2014/main" id="{67BB922E-5BAB-D0F7-89AE-E0545584FA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92918" y="0"/>
            <a:ext cx="9520567" cy="10287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939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85CBDAEE-29D6-D79C-4971-624E1E4E0F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4001" y="1080000"/>
            <a:ext cx="8603999" cy="8127000"/>
          </a:xfrm>
          <a:custGeom>
            <a:avLst/>
            <a:gdLst>
              <a:gd name="connsiteX0" fmla="*/ 370266 w 8603999"/>
              <a:gd name="connsiteY0" fmla="*/ 0 h 8127000"/>
              <a:gd name="connsiteX1" fmla="*/ 8233735 w 8603999"/>
              <a:gd name="connsiteY1" fmla="*/ 0 h 8127000"/>
              <a:gd name="connsiteX2" fmla="*/ 8603999 w 8603999"/>
              <a:gd name="connsiteY2" fmla="*/ 370266 h 8127000"/>
              <a:gd name="connsiteX3" fmla="*/ 8603999 w 8603999"/>
              <a:gd name="connsiteY3" fmla="*/ 7756734 h 8127000"/>
              <a:gd name="connsiteX4" fmla="*/ 8233735 w 8603999"/>
              <a:gd name="connsiteY4" fmla="*/ 8127000 h 8127000"/>
              <a:gd name="connsiteX5" fmla="*/ 370266 w 8603999"/>
              <a:gd name="connsiteY5" fmla="*/ 8127000 h 8127000"/>
              <a:gd name="connsiteX6" fmla="*/ 0 w 8603999"/>
              <a:gd name="connsiteY6" fmla="*/ 7756734 h 8127000"/>
              <a:gd name="connsiteX7" fmla="*/ 0 w 8603999"/>
              <a:gd name="connsiteY7" fmla="*/ 370266 h 8127000"/>
              <a:gd name="connsiteX8" fmla="*/ 370266 w 8603999"/>
              <a:gd name="connsiteY8" fmla="*/ 0 h 8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999" h="8127000">
                <a:moveTo>
                  <a:pt x="370266" y="0"/>
                </a:moveTo>
                <a:lnTo>
                  <a:pt x="8233735" y="0"/>
                </a:lnTo>
                <a:cubicBezTo>
                  <a:pt x="8438227" y="0"/>
                  <a:pt x="8603999" y="165774"/>
                  <a:pt x="8603999" y="370266"/>
                </a:cubicBezTo>
                <a:lnTo>
                  <a:pt x="8603999" y="7756734"/>
                </a:lnTo>
                <a:cubicBezTo>
                  <a:pt x="8603999" y="7961226"/>
                  <a:pt x="8438227" y="8127000"/>
                  <a:pt x="8233735" y="8127000"/>
                </a:cubicBezTo>
                <a:lnTo>
                  <a:pt x="370266" y="8127000"/>
                </a:lnTo>
                <a:cubicBezTo>
                  <a:pt x="165774" y="8127000"/>
                  <a:pt x="0" y="7961226"/>
                  <a:pt x="0" y="7756734"/>
                </a:cubicBezTo>
                <a:lnTo>
                  <a:pt x="0" y="370266"/>
                </a:lnTo>
                <a:cubicBezTo>
                  <a:pt x="0" y="165774"/>
                  <a:pt x="165774" y="0"/>
                  <a:pt x="37026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9411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4">
            <a:extLst>
              <a:ext uri="{FF2B5EF4-FFF2-40B4-BE49-F238E27FC236}">
                <a16:creationId xmlns:a16="http://schemas.microsoft.com/office/drawing/2014/main" id="{67BB922E-5BAB-D0F7-89AE-E0545584FA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8288000" cy="577617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723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icture Placeholder 6">
            <a:extLst>
              <a:ext uri="{FF2B5EF4-FFF2-40B4-BE49-F238E27FC236}">
                <a16:creationId xmlns:a16="http://schemas.microsoft.com/office/drawing/2014/main" id="{D5EE737E-8FD5-46FE-8FF9-52BB89EC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05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0884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FE-EC7E-48DB-AA97-07C98882F880}" type="datetimeFigureOut">
              <a:rPr lang="id-ID" smtClean="0"/>
              <a:pPr/>
              <a:t>04/11/2022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C6E6-651D-447B-AD28-9CF1E9845901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47358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icture Placeholder 6">
            <a:extLst>
              <a:ext uri="{FF2B5EF4-FFF2-40B4-BE49-F238E27FC236}">
                <a16:creationId xmlns:a16="http://schemas.microsoft.com/office/drawing/2014/main" id="{D5EE737E-8FD5-46FE-8FF9-52BB89EC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7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190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4C24E53-8B15-43DF-9184-BACB7041C1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8060" y="892674"/>
            <a:ext cx="6487881" cy="850165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D0AC1F-6815-43DF-A9F3-3DCDDEB4FA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6337" y="1287462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37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9A71537-1A7A-4851-9EC4-CD1FE77B2D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58313" y="0"/>
            <a:ext cx="6800849" cy="10287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C713E1-AFDC-46D2-83E0-5C244BD1CC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8162" y="773112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24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DBDE836-A9FF-4C1D-B313-259D3A4771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214" y="442913"/>
            <a:ext cx="17173572" cy="94011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90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CFAC9D4E-E63A-4B72-BD6A-363BE9DD9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7858125" cy="102870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06D007-9C8A-400A-B058-A0458C221A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19137" y="873125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01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7928942-4D12-4B92-B9B1-4FE7E60F7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1" y="1053704"/>
            <a:ext cx="8025839" cy="817959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20ED92-95E7-4B7D-8D4A-2E3B282513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8162" y="1187450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C76346A1-501E-AD6D-8710-CFC3F1F1B6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74542" y="1080000"/>
            <a:ext cx="9313458" cy="8127000"/>
          </a:xfrm>
          <a:custGeom>
            <a:avLst/>
            <a:gdLst>
              <a:gd name="connsiteX0" fmla="*/ 396598 w 9313458"/>
              <a:gd name="connsiteY0" fmla="*/ 0 h 8127000"/>
              <a:gd name="connsiteX1" fmla="*/ 8233458 w 9313458"/>
              <a:gd name="connsiteY1" fmla="*/ 0 h 8127000"/>
              <a:gd name="connsiteX2" fmla="*/ 9313458 w 9313458"/>
              <a:gd name="connsiteY2" fmla="*/ 0 h 8127000"/>
              <a:gd name="connsiteX3" fmla="*/ 9313458 w 9313458"/>
              <a:gd name="connsiteY3" fmla="*/ 396598 h 8127000"/>
              <a:gd name="connsiteX4" fmla="*/ 9313458 w 9313458"/>
              <a:gd name="connsiteY4" fmla="*/ 1080000 h 8127000"/>
              <a:gd name="connsiteX5" fmla="*/ 9313458 w 9313458"/>
              <a:gd name="connsiteY5" fmla="*/ 7047000 h 8127000"/>
              <a:gd name="connsiteX6" fmla="*/ 9313458 w 9313458"/>
              <a:gd name="connsiteY6" fmla="*/ 7730402 h 8127000"/>
              <a:gd name="connsiteX7" fmla="*/ 9313458 w 9313458"/>
              <a:gd name="connsiteY7" fmla="*/ 8127000 h 8127000"/>
              <a:gd name="connsiteX8" fmla="*/ 8916860 w 9313458"/>
              <a:gd name="connsiteY8" fmla="*/ 8127000 h 8127000"/>
              <a:gd name="connsiteX9" fmla="*/ 8233458 w 9313458"/>
              <a:gd name="connsiteY9" fmla="*/ 8127000 h 8127000"/>
              <a:gd name="connsiteX10" fmla="*/ 396598 w 9313458"/>
              <a:gd name="connsiteY10" fmla="*/ 8127000 h 8127000"/>
              <a:gd name="connsiteX11" fmla="*/ 0 w 9313458"/>
              <a:gd name="connsiteY11" fmla="*/ 7730402 h 8127000"/>
              <a:gd name="connsiteX12" fmla="*/ 0 w 9313458"/>
              <a:gd name="connsiteY12" fmla="*/ 396598 h 8127000"/>
              <a:gd name="connsiteX13" fmla="*/ 396598 w 9313458"/>
              <a:gd name="connsiteY13" fmla="*/ 0 h 8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13458" h="8127000">
                <a:moveTo>
                  <a:pt x="396598" y="0"/>
                </a:moveTo>
                <a:lnTo>
                  <a:pt x="8233458" y="0"/>
                </a:lnTo>
                <a:lnTo>
                  <a:pt x="9313458" y="0"/>
                </a:lnTo>
                <a:lnTo>
                  <a:pt x="9313458" y="396598"/>
                </a:lnTo>
                <a:lnTo>
                  <a:pt x="9313458" y="1080000"/>
                </a:lnTo>
                <a:lnTo>
                  <a:pt x="9313458" y="7047000"/>
                </a:lnTo>
                <a:lnTo>
                  <a:pt x="9313458" y="7730402"/>
                </a:lnTo>
                <a:lnTo>
                  <a:pt x="9313458" y="8127000"/>
                </a:lnTo>
                <a:lnTo>
                  <a:pt x="8916860" y="8127000"/>
                </a:lnTo>
                <a:lnTo>
                  <a:pt x="8233458" y="8127000"/>
                </a:lnTo>
                <a:lnTo>
                  <a:pt x="396598" y="8127000"/>
                </a:lnTo>
                <a:cubicBezTo>
                  <a:pt x="177563" y="8127000"/>
                  <a:pt x="0" y="7949437"/>
                  <a:pt x="0" y="7730402"/>
                </a:cubicBezTo>
                <a:lnTo>
                  <a:pt x="0" y="396598"/>
                </a:lnTo>
                <a:cubicBezTo>
                  <a:pt x="0" y="177563"/>
                  <a:pt x="177563" y="0"/>
                  <a:pt x="39659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D2F84ECA-B919-7560-07C8-3EFC4F61EB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1600" y="7937500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03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A81882B-21DD-4116-A00E-E203E94ACD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813" y="5000626"/>
            <a:ext cx="15259050" cy="47327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EDA373-3127-4291-9894-BBA1CBB605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8162" y="573087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4CA8B6D-301B-48AB-9AB9-F88B44D475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124" y="757238"/>
            <a:ext cx="9344027" cy="46434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BC1C55-9C80-447A-98AA-2A41F330C0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0124" y="5630862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25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8C6A6B5-6FF1-40A7-A32B-75B89A0150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5722" y="1759789"/>
            <a:ext cx="7031607" cy="734633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85BB0E-FB73-4EA8-980C-E66C1DACD4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6337" y="1183949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78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7CF6219-8D5E-4379-85B3-139ED359E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7576" y="1386681"/>
            <a:ext cx="6728604" cy="890031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D15E26-1BCF-4A11-9274-CF849BCDB1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0124" y="830280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39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14FE64F-A666-4AD7-8816-E13823DF59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57250"/>
            <a:ext cx="7815263" cy="85725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7866B0-5AC5-4FC4-9827-D64714FD2A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6337" y="583874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67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A89BDB4-C7D9-4DC6-AA43-5FD317A801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48767" y="0"/>
            <a:ext cx="7839236" cy="65722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625502-C1F6-41E0-BDD8-A96968FE75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0124" y="930293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3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B529335-D7D4-41E4-9B02-22E900AD1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48300"/>
            <a:ext cx="9867900" cy="48387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53F17D-3445-4E57-AF4F-B0B1B8D9F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0124" y="549293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29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5BB2A3C-8699-4CE7-80EE-ED84829F428B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447800" y="0"/>
            <a:ext cx="15392400" cy="4514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330333-202C-425E-95CB-DBD901E62F4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376337" y="5155874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64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9762AE7-10EB-418B-9997-94F2A90E60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7800" y="5772150"/>
            <a:ext cx="15392400" cy="4514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05A007-34A3-4476-B757-3BA2D85D4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7800" y="568343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1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F9D0EF-8DA1-4433-A33E-BE387034F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0124" y="796943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CB32244-04AA-4F17-B1D3-0ACBFC6F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0150" y="1885950"/>
            <a:ext cx="9467850" cy="84010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choo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D5A6043C-5117-14EC-85BF-5F9CE423C1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1080000"/>
            <a:ext cx="16128000" cy="8127000"/>
          </a:xfrm>
          <a:custGeom>
            <a:avLst/>
            <a:gdLst>
              <a:gd name="connsiteX0" fmla="*/ 412689 w 16128000"/>
              <a:gd name="connsiteY0" fmla="*/ 0 h 8127000"/>
              <a:gd name="connsiteX1" fmla="*/ 15715312 w 16128000"/>
              <a:gd name="connsiteY1" fmla="*/ 0 h 8127000"/>
              <a:gd name="connsiteX2" fmla="*/ 16128000 w 16128000"/>
              <a:gd name="connsiteY2" fmla="*/ 412689 h 8127000"/>
              <a:gd name="connsiteX3" fmla="*/ 16128000 w 16128000"/>
              <a:gd name="connsiteY3" fmla="*/ 7714311 h 8127000"/>
              <a:gd name="connsiteX4" fmla="*/ 15715312 w 16128000"/>
              <a:gd name="connsiteY4" fmla="*/ 8127000 h 8127000"/>
              <a:gd name="connsiteX5" fmla="*/ 412689 w 16128000"/>
              <a:gd name="connsiteY5" fmla="*/ 8127000 h 8127000"/>
              <a:gd name="connsiteX6" fmla="*/ 0 w 16128000"/>
              <a:gd name="connsiteY6" fmla="*/ 7714311 h 8127000"/>
              <a:gd name="connsiteX7" fmla="*/ 0 w 16128000"/>
              <a:gd name="connsiteY7" fmla="*/ 412689 h 8127000"/>
              <a:gd name="connsiteX8" fmla="*/ 412689 w 16128000"/>
              <a:gd name="connsiteY8" fmla="*/ 0 h 8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8000" h="8127000">
                <a:moveTo>
                  <a:pt x="412689" y="0"/>
                </a:moveTo>
                <a:lnTo>
                  <a:pt x="15715312" y="0"/>
                </a:lnTo>
                <a:cubicBezTo>
                  <a:pt x="15943232" y="0"/>
                  <a:pt x="16128000" y="184767"/>
                  <a:pt x="16128000" y="412689"/>
                </a:cubicBezTo>
                <a:lnTo>
                  <a:pt x="16128000" y="7714311"/>
                </a:lnTo>
                <a:cubicBezTo>
                  <a:pt x="16128000" y="7942233"/>
                  <a:pt x="15943232" y="8127000"/>
                  <a:pt x="15715312" y="8127000"/>
                </a:cubicBezTo>
                <a:lnTo>
                  <a:pt x="412689" y="8127000"/>
                </a:lnTo>
                <a:cubicBezTo>
                  <a:pt x="184767" y="8127000"/>
                  <a:pt x="0" y="7942233"/>
                  <a:pt x="0" y="7714311"/>
                </a:cubicBezTo>
                <a:lnTo>
                  <a:pt x="0" y="412689"/>
                </a:lnTo>
                <a:cubicBezTo>
                  <a:pt x="0" y="184767"/>
                  <a:pt x="184767" y="0"/>
                  <a:pt x="41268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628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70F77FF-BAB6-4E75-9B35-F24044139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0"/>
            <a:ext cx="8020050" cy="838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A370C0-7EC2-4842-84E8-9FFC503C9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6337" y="993449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4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0C9E39F-67CA-45B6-8A60-595B80EDF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67950" y="952500"/>
            <a:ext cx="8020050" cy="838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E92DB8-E5A6-4D52-B760-D38E9678FD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4337" y="993449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31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1B3D7F-C375-4082-B51F-546B35DD2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4337" y="679124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3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E00BD36-64BB-4268-87EB-375D8BF672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1" y="602400"/>
            <a:ext cx="8529638" cy="9082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94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B8A3A65-A7B6-45DF-9ED1-B9A28FFFCC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1375" y="1104900"/>
            <a:ext cx="3905250" cy="8134350"/>
          </a:xfrm>
          <a:prstGeom prst="roundRect">
            <a:avLst>
              <a:gd name="adj" fmla="val 7247"/>
            </a:avLst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272B55-9DB8-4177-A467-71506661D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4337" y="1660198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54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E9A8B4-5DD2-4C6B-B432-2D5F34513D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8793" y="612449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40B1FE0-4363-4422-A1A8-3163F03936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2460" y="4411270"/>
            <a:ext cx="6702137" cy="40243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30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9E43778-4C9B-4FE1-AC6C-B478E41D1D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1" y="0"/>
            <a:ext cx="7115174" cy="85551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A2F037-902C-487F-B6B3-E18F379DF6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6337" y="6708449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94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E166FAA-F6A7-4135-8837-544F944846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49075" y="514351"/>
            <a:ext cx="5734050" cy="83220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BE4C6D0-1822-4CBF-8A0C-957111AE05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2050" y="1450649"/>
            <a:ext cx="5734050" cy="83220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F55D20-EC9F-477C-AF95-FF84F8A0B6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4337" y="1098224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91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371A0651-BCD9-4F10-B92A-04C8E904F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024" y="580687"/>
            <a:ext cx="4443413" cy="91542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2B9AEAE-4D2C-4CAA-8702-BDCC6C41CE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67323" y="580686"/>
            <a:ext cx="4443413" cy="445565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111A772-306A-46E1-92A4-E1AD36517F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7323" y="5279232"/>
            <a:ext cx="4443413" cy="445565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34EE3A-8C12-4B7A-8F3D-9205B0443D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09824" y="3679499"/>
            <a:ext cx="10290414" cy="2946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76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741E41E-2164-4545-8735-0620D4B707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250" y="457200"/>
            <a:ext cx="5581650" cy="52387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4EB8B88F-168E-4636-B8F1-D3B3911667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175" y="457200"/>
            <a:ext cx="5581650" cy="52387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18FCB5D5-1603-4096-A8BF-838FAF2F57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30100" y="457200"/>
            <a:ext cx="5581650" cy="52387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05C43FA7-FA7B-4AF1-BBFB-649DFE36E7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250" y="6024563"/>
            <a:ext cx="17335500" cy="38290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4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F0B41FE3-73D3-7A31-EE98-F2A46F147A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6921296"/>
            <a:ext cx="7519870" cy="3365703"/>
          </a:xfrm>
          <a:custGeom>
            <a:avLst/>
            <a:gdLst>
              <a:gd name="connsiteX0" fmla="*/ 421251 w 7519870"/>
              <a:gd name="connsiteY0" fmla="*/ 0 h 3365703"/>
              <a:gd name="connsiteX1" fmla="*/ 7098619 w 7519870"/>
              <a:gd name="connsiteY1" fmla="*/ 0 h 3365703"/>
              <a:gd name="connsiteX2" fmla="*/ 7519870 w 7519870"/>
              <a:gd name="connsiteY2" fmla="*/ 421251 h 3365703"/>
              <a:gd name="connsiteX3" fmla="*/ 7519870 w 7519870"/>
              <a:gd name="connsiteY3" fmla="*/ 2285703 h 3365703"/>
              <a:gd name="connsiteX4" fmla="*/ 7519870 w 7519870"/>
              <a:gd name="connsiteY4" fmla="*/ 2944452 h 3365703"/>
              <a:gd name="connsiteX5" fmla="*/ 7519870 w 7519870"/>
              <a:gd name="connsiteY5" fmla="*/ 3365703 h 3365703"/>
              <a:gd name="connsiteX6" fmla="*/ 7098619 w 7519870"/>
              <a:gd name="connsiteY6" fmla="*/ 3365703 h 3365703"/>
              <a:gd name="connsiteX7" fmla="*/ 6439870 w 7519870"/>
              <a:gd name="connsiteY7" fmla="*/ 3365703 h 3365703"/>
              <a:gd name="connsiteX8" fmla="*/ 1080000 w 7519870"/>
              <a:gd name="connsiteY8" fmla="*/ 3365703 h 3365703"/>
              <a:gd name="connsiteX9" fmla="*/ 421251 w 7519870"/>
              <a:gd name="connsiteY9" fmla="*/ 3365703 h 3365703"/>
              <a:gd name="connsiteX10" fmla="*/ 0 w 7519870"/>
              <a:gd name="connsiteY10" fmla="*/ 3365703 h 3365703"/>
              <a:gd name="connsiteX11" fmla="*/ 0 w 7519870"/>
              <a:gd name="connsiteY11" fmla="*/ 2285703 h 3365703"/>
              <a:gd name="connsiteX12" fmla="*/ 0 w 7519870"/>
              <a:gd name="connsiteY12" fmla="*/ 421251 h 3365703"/>
              <a:gd name="connsiteX13" fmla="*/ 421251 w 7519870"/>
              <a:gd name="connsiteY13" fmla="*/ 0 h 336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19870" h="3365703">
                <a:moveTo>
                  <a:pt x="421251" y="0"/>
                </a:moveTo>
                <a:lnTo>
                  <a:pt x="7098619" y="0"/>
                </a:lnTo>
                <a:cubicBezTo>
                  <a:pt x="7331270" y="0"/>
                  <a:pt x="7519870" y="188600"/>
                  <a:pt x="7519870" y="421251"/>
                </a:cubicBezTo>
                <a:lnTo>
                  <a:pt x="7519870" y="2285703"/>
                </a:lnTo>
                <a:lnTo>
                  <a:pt x="7519870" y="2944452"/>
                </a:lnTo>
                <a:lnTo>
                  <a:pt x="7519870" y="3365703"/>
                </a:lnTo>
                <a:lnTo>
                  <a:pt x="7098619" y="3365703"/>
                </a:lnTo>
                <a:lnTo>
                  <a:pt x="6439870" y="3365703"/>
                </a:lnTo>
                <a:lnTo>
                  <a:pt x="1080000" y="3365703"/>
                </a:lnTo>
                <a:lnTo>
                  <a:pt x="421251" y="3365703"/>
                </a:lnTo>
                <a:lnTo>
                  <a:pt x="0" y="3365703"/>
                </a:lnTo>
                <a:lnTo>
                  <a:pt x="0" y="2285703"/>
                </a:lnTo>
                <a:lnTo>
                  <a:pt x="0" y="421251"/>
                </a:lnTo>
                <a:cubicBezTo>
                  <a:pt x="0" y="188600"/>
                  <a:pt x="188600" y="0"/>
                  <a:pt x="42125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915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7B6D02C-FDBD-48C4-A918-2E92486013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250" y="621507"/>
            <a:ext cx="4629150" cy="43624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74317BD-CED9-4449-A932-1B2E7B2322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250" y="5307807"/>
            <a:ext cx="4629150" cy="43624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C083D3A-F825-4F5E-8401-624296758F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9251" y="621507"/>
            <a:ext cx="4629150" cy="43624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5DB145-5E39-4246-B618-6DF6595D7B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1" y="5307807"/>
            <a:ext cx="4629150" cy="43624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564A395-46F2-4E2E-A15E-6CF81F091E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2253" y="621507"/>
            <a:ext cx="7429497" cy="90487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756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B8FFC591-ECF0-311A-54EE-35C49DDC57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4603500"/>
            <a:ext cx="16128000" cy="4603500"/>
          </a:xfrm>
          <a:custGeom>
            <a:avLst/>
            <a:gdLst>
              <a:gd name="connsiteX0" fmla="*/ 417998 w 16128000"/>
              <a:gd name="connsiteY0" fmla="*/ 0 h 4603500"/>
              <a:gd name="connsiteX1" fmla="*/ 15710000 w 16128000"/>
              <a:gd name="connsiteY1" fmla="*/ 0 h 4603500"/>
              <a:gd name="connsiteX2" fmla="*/ 16128000 w 16128000"/>
              <a:gd name="connsiteY2" fmla="*/ 417998 h 4603500"/>
              <a:gd name="connsiteX3" fmla="*/ 16128000 w 16128000"/>
              <a:gd name="connsiteY3" fmla="*/ 4185502 h 4603500"/>
              <a:gd name="connsiteX4" fmla="*/ 15710000 w 16128000"/>
              <a:gd name="connsiteY4" fmla="*/ 4603500 h 4603500"/>
              <a:gd name="connsiteX5" fmla="*/ 417998 w 16128000"/>
              <a:gd name="connsiteY5" fmla="*/ 4603500 h 4603500"/>
              <a:gd name="connsiteX6" fmla="*/ 0 w 16128000"/>
              <a:gd name="connsiteY6" fmla="*/ 4185502 h 4603500"/>
              <a:gd name="connsiteX7" fmla="*/ 0 w 16128000"/>
              <a:gd name="connsiteY7" fmla="*/ 417998 h 4603500"/>
              <a:gd name="connsiteX8" fmla="*/ 417998 w 16128000"/>
              <a:gd name="connsiteY8" fmla="*/ 0 h 4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8000" h="4603500">
                <a:moveTo>
                  <a:pt x="417998" y="0"/>
                </a:moveTo>
                <a:lnTo>
                  <a:pt x="15710000" y="0"/>
                </a:lnTo>
                <a:cubicBezTo>
                  <a:pt x="15940856" y="0"/>
                  <a:pt x="16128000" y="187144"/>
                  <a:pt x="16128000" y="417998"/>
                </a:cubicBezTo>
                <a:lnTo>
                  <a:pt x="16128000" y="4185502"/>
                </a:lnTo>
                <a:cubicBezTo>
                  <a:pt x="16128000" y="4416356"/>
                  <a:pt x="15940856" y="4603500"/>
                  <a:pt x="15710000" y="4603500"/>
                </a:cubicBezTo>
                <a:lnTo>
                  <a:pt x="417998" y="4603500"/>
                </a:lnTo>
                <a:cubicBezTo>
                  <a:pt x="187144" y="4603500"/>
                  <a:pt x="0" y="4416356"/>
                  <a:pt x="0" y="4185502"/>
                </a:cubicBezTo>
                <a:lnTo>
                  <a:pt x="0" y="417998"/>
                </a:lnTo>
                <a:cubicBezTo>
                  <a:pt x="0" y="187144"/>
                  <a:pt x="187144" y="0"/>
                  <a:pt x="41799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3141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1D10989C-4B49-43D0-492B-4D0ABB714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1934" y="1080000"/>
            <a:ext cx="4123032" cy="3883500"/>
          </a:xfrm>
          <a:custGeom>
            <a:avLst/>
            <a:gdLst>
              <a:gd name="connsiteX0" fmla="*/ 418680 w 4123032"/>
              <a:gd name="connsiteY0" fmla="*/ 0 h 3883500"/>
              <a:gd name="connsiteX1" fmla="*/ 3704352 w 4123032"/>
              <a:gd name="connsiteY1" fmla="*/ 0 h 3883500"/>
              <a:gd name="connsiteX2" fmla="*/ 4123032 w 4123032"/>
              <a:gd name="connsiteY2" fmla="*/ 418680 h 3883500"/>
              <a:gd name="connsiteX3" fmla="*/ 4123032 w 4123032"/>
              <a:gd name="connsiteY3" fmla="*/ 3464820 h 3883500"/>
              <a:gd name="connsiteX4" fmla="*/ 3704352 w 4123032"/>
              <a:gd name="connsiteY4" fmla="*/ 3883500 h 3883500"/>
              <a:gd name="connsiteX5" fmla="*/ 418680 w 4123032"/>
              <a:gd name="connsiteY5" fmla="*/ 3883500 h 3883500"/>
              <a:gd name="connsiteX6" fmla="*/ 0 w 4123032"/>
              <a:gd name="connsiteY6" fmla="*/ 3464820 h 3883500"/>
              <a:gd name="connsiteX7" fmla="*/ 0 w 4123032"/>
              <a:gd name="connsiteY7" fmla="*/ 418680 h 3883500"/>
              <a:gd name="connsiteX8" fmla="*/ 418680 w 4123032"/>
              <a:gd name="connsiteY8" fmla="*/ 0 h 388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3032" h="3883500">
                <a:moveTo>
                  <a:pt x="418680" y="0"/>
                </a:moveTo>
                <a:lnTo>
                  <a:pt x="3704352" y="0"/>
                </a:lnTo>
                <a:cubicBezTo>
                  <a:pt x="3935583" y="0"/>
                  <a:pt x="4123032" y="187449"/>
                  <a:pt x="4123032" y="418680"/>
                </a:cubicBezTo>
                <a:lnTo>
                  <a:pt x="4123032" y="3464820"/>
                </a:lnTo>
                <a:cubicBezTo>
                  <a:pt x="4123032" y="3696051"/>
                  <a:pt x="3935583" y="3883500"/>
                  <a:pt x="3704352" y="3883500"/>
                </a:cubicBezTo>
                <a:lnTo>
                  <a:pt x="418680" y="3883500"/>
                </a:lnTo>
                <a:cubicBezTo>
                  <a:pt x="187449" y="3883500"/>
                  <a:pt x="0" y="3696051"/>
                  <a:pt x="0" y="3464820"/>
                </a:cubicBezTo>
                <a:lnTo>
                  <a:pt x="0" y="418680"/>
                </a:lnTo>
                <a:cubicBezTo>
                  <a:pt x="0" y="187449"/>
                  <a:pt x="187449" y="0"/>
                  <a:pt x="41868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95126A5D-9540-C688-8863-FAE4769AF8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084967" y="5323500"/>
            <a:ext cx="4123032" cy="3883500"/>
          </a:xfrm>
          <a:custGeom>
            <a:avLst/>
            <a:gdLst>
              <a:gd name="connsiteX0" fmla="*/ 418680 w 4123032"/>
              <a:gd name="connsiteY0" fmla="*/ 0 h 3883500"/>
              <a:gd name="connsiteX1" fmla="*/ 3704352 w 4123032"/>
              <a:gd name="connsiteY1" fmla="*/ 0 h 3883500"/>
              <a:gd name="connsiteX2" fmla="*/ 4123032 w 4123032"/>
              <a:gd name="connsiteY2" fmla="*/ 418680 h 3883500"/>
              <a:gd name="connsiteX3" fmla="*/ 4123032 w 4123032"/>
              <a:gd name="connsiteY3" fmla="*/ 3464820 h 3883500"/>
              <a:gd name="connsiteX4" fmla="*/ 3704352 w 4123032"/>
              <a:gd name="connsiteY4" fmla="*/ 3883500 h 3883500"/>
              <a:gd name="connsiteX5" fmla="*/ 418680 w 4123032"/>
              <a:gd name="connsiteY5" fmla="*/ 3883500 h 3883500"/>
              <a:gd name="connsiteX6" fmla="*/ 0 w 4123032"/>
              <a:gd name="connsiteY6" fmla="*/ 3464820 h 3883500"/>
              <a:gd name="connsiteX7" fmla="*/ 0 w 4123032"/>
              <a:gd name="connsiteY7" fmla="*/ 418680 h 3883500"/>
              <a:gd name="connsiteX8" fmla="*/ 418680 w 4123032"/>
              <a:gd name="connsiteY8" fmla="*/ 0 h 388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3032" h="3883500">
                <a:moveTo>
                  <a:pt x="418680" y="0"/>
                </a:moveTo>
                <a:lnTo>
                  <a:pt x="3704352" y="0"/>
                </a:lnTo>
                <a:cubicBezTo>
                  <a:pt x="3935583" y="0"/>
                  <a:pt x="4123032" y="187449"/>
                  <a:pt x="4123032" y="418680"/>
                </a:cubicBezTo>
                <a:lnTo>
                  <a:pt x="4123032" y="3464820"/>
                </a:lnTo>
                <a:cubicBezTo>
                  <a:pt x="4123032" y="3696051"/>
                  <a:pt x="3935583" y="3883500"/>
                  <a:pt x="3704352" y="3883500"/>
                </a:cubicBezTo>
                <a:lnTo>
                  <a:pt x="418680" y="3883500"/>
                </a:lnTo>
                <a:cubicBezTo>
                  <a:pt x="187449" y="3883500"/>
                  <a:pt x="0" y="3696051"/>
                  <a:pt x="0" y="3464820"/>
                </a:cubicBezTo>
                <a:lnTo>
                  <a:pt x="0" y="418680"/>
                </a:lnTo>
                <a:cubicBezTo>
                  <a:pt x="0" y="187449"/>
                  <a:pt x="187449" y="0"/>
                  <a:pt x="41868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745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0884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86FE-EC7E-48DB-AA97-07C98882F880}" type="datetimeFigureOut">
              <a:rPr lang="id-ID" smtClean="0"/>
              <a:pPr/>
              <a:t>04/11/2022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C6E6-651D-447B-AD28-9CF1E9845901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70258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F0B41FE3-73D3-7A31-EE98-F2A46F147A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6921296"/>
            <a:ext cx="7519870" cy="3365703"/>
          </a:xfrm>
          <a:custGeom>
            <a:avLst/>
            <a:gdLst>
              <a:gd name="connsiteX0" fmla="*/ 421251 w 7519870"/>
              <a:gd name="connsiteY0" fmla="*/ 0 h 3365703"/>
              <a:gd name="connsiteX1" fmla="*/ 7098619 w 7519870"/>
              <a:gd name="connsiteY1" fmla="*/ 0 h 3365703"/>
              <a:gd name="connsiteX2" fmla="*/ 7519870 w 7519870"/>
              <a:gd name="connsiteY2" fmla="*/ 421251 h 3365703"/>
              <a:gd name="connsiteX3" fmla="*/ 7519870 w 7519870"/>
              <a:gd name="connsiteY3" fmla="*/ 2285703 h 3365703"/>
              <a:gd name="connsiteX4" fmla="*/ 7519870 w 7519870"/>
              <a:gd name="connsiteY4" fmla="*/ 2944452 h 3365703"/>
              <a:gd name="connsiteX5" fmla="*/ 7519870 w 7519870"/>
              <a:gd name="connsiteY5" fmla="*/ 3365703 h 3365703"/>
              <a:gd name="connsiteX6" fmla="*/ 7098619 w 7519870"/>
              <a:gd name="connsiteY6" fmla="*/ 3365703 h 3365703"/>
              <a:gd name="connsiteX7" fmla="*/ 6439870 w 7519870"/>
              <a:gd name="connsiteY7" fmla="*/ 3365703 h 3365703"/>
              <a:gd name="connsiteX8" fmla="*/ 1080000 w 7519870"/>
              <a:gd name="connsiteY8" fmla="*/ 3365703 h 3365703"/>
              <a:gd name="connsiteX9" fmla="*/ 421251 w 7519870"/>
              <a:gd name="connsiteY9" fmla="*/ 3365703 h 3365703"/>
              <a:gd name="connsiteX10" fmla="*/ 0 w 7519870"/>
              <a:gd name="connsiteY10" fmla="*/ 3365703 h 3365703"/>
              <a:gd name="connsiteX11" fmla="*/ 0 w 7519870"/>
              <a:gd name="connsiteY11" fmla="*/ 2285703 h 3365703"/>
              <a:gd name="connsiteX12" fmla="*/ 0 w 7519870"/>
              <a:gd name="connsiteY12" fmla="*/ 421251 h 3365703"/>
              <a:gd name="connsiteX13" fmla="*/ 421251 w 7519870"/>
              <a:gd name="connsiteY13" fmla="*/ 0 h 336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19870" h="3365703">
                <a:moveTo>
                  <a:pt x="421251" y="0"/>
                </a:moveTo>
                <a:lnTo>
                  <a:pt x="7098619" y="0"/>
                </a:lnTo>
                <a:cubicBezTo>
                  <a:pt x="7331270" y="0"/>
                  <a:pt x="7519870" y="188600"/>
                  <a:pt x="7519870" y="421251"/>
                </a:cubicBezTo>
                <a:lnTo>
                  <a:pt x="7519870" y="2285703"/>
                </a:lnTo>
                <a:lnTo>
                  <a:pt x="7519870" y="2944452"/>
                </a:lnTo>
                <a:lnTo>
                  <a:pt x="7519870" y="3365703"/>
                </a:lnTo>
                <a:lnTo>
                  <a:pt x="7098619" y="3365703"/>
                </a:lnTo>
                <a:lnTo>
                  <a:pt x="6439870" y="3365703"/>
                </a:lnTo>
                <a:lnTo>
                  <a:pt x="1080000" y="3365703"/>
                </a:lnTo>
                <a:lnTo>
                  <a:pt x="421251" y="3365703"/>
                </a:lnTo>
                <a:lnTo>
                  <a:pt x="0" y="3365703"/>
                </a:lnTo>
                <a:lnTo>
                  <a:pt x="0" y="2285703"/>
                </a:lnTo>
                <a:lnTo>
                  <a:pt x="0" y="421251"/>
                </a:lnTo>
                <a:cubicBezTo>
                  <a:pt x="0" y="188600"/>
                  <a:pt x="188600" y="0"/>
                  <a:pt x="42125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20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agen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8466C063-2140-E634-F76E-2252B9FEAB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1"/>
            <a:ext cx="16127998" cy="3871214"/>
          </a:xfrm>
          <a:custGeom>
            <a:avLst/>
            <a:gdLst>
              <a:gd name="connsiteX0" fmla="*/ 0 w 16127998"/>
              <a:gd name="connsiteY0" fmla="*/ 0 h 3871214"/>
              <a:gd name="connsiteX1" fmla="*/ 1080000 w 16127998"/>
              <a:gd name="connsiteY1" fmla="*/ 0 h 3871214"/>
              <a:gd name="connsiteX2" fmla="*/ 15047998 w 16127998"/>
              <a:gd name="connsiteY2" fmla="*/ 0 h 3871214"/>
              <a:gd name="connsiteX3" fmla="*/ 15701622 w 16127998"/>
              <a:gd name="connsiteY3" fmla="*/ 0 h 3871214"/>
              <a:gd name="connsiteX4" fmla="*/ 16127998 w 16127998"/>
              <a:gd name="connsiteY4" fmla="*/ 0 h 3871214"/>
              <a:gd name="connsiteX5" fmla="*/ 16127998 w 16127998"/>
              <a:gd name="connsiteY5" fmla="*/ 426376 h 3871214"/>
              <a:gd name="connsiteX6" fmla="*/ 16127998 w 16127998"/>
              <a:gd name="connsiteY6" fmla="*/ 1080000 h 3871214"/>
              <a:gd name="connsiteX7" fmla="*/ 16127998 w 16127998"/>
              <a:gd name="connsiteY7" fmla="*/ 3444838 h 3871214"/>
              <a:gd name="connsiteX8" fmla="*/ 15701622 w 16127998"/>
              <a:gd name="connsiteY8" fmla="*/ 3871214 h 3871214"/>
              <a:gd name="connsiteX9" fmla="*/ 426376 w 16127998"/>
              <a:gd name="connsiteY9" fmla="*/ 3871214 h 3871214"/>
              <a:gd name="connsiteX10" fmla="*/ 0 w 16127998"/>
              <a:gd name="connsiteY10" fmla="*/ 3444838 h 3871214"/>
              <a:gd name="connsiteX11" fmla="*/ 0 w 16127998"/>
              <a:gd name="connsiteY11" fmla="*/ 1080000 h 387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27998" h="3871214">
                <a:moveTo>
                  <a:pt x="0" y="0"/>
                </a:moveTo>
                <a:lnTo>
                  <a:pt x="1080000" y="0"/>
                </a:lnTo>
                <a:lnTo>
                  <a:pt x="15047998" y="0"/>
                </a:lnTo>
                <a:lnTo>
                  <a:pt x="15701622" y="0"/>
                </a:lnTo>
                <a:lnTo>
                  <a:pt x="16127998" y="0"/>
                </a:lnTo>
                <a:lnTo>
                  <a:pt x="16127998" y="426376"/>
                </a:lnTo>
                <a:lnTo>
                  <a:pt x="16127998" y="1080000"/>
                </a:lnTo>
                <a:lnTo>
                  <a:pt x="16127998" y="3444838"/>
                </a:lnTo>
                <a:cubicBezTo>
                  <a:pt x="16127998" y="3680319"/>
                  <a:pt x="15937104" y="3871214"/>
                  <a:pt x="15701622" y="3871214"/>
                </a:cubicBezTo>
                <a:lnTo>
                  <a:pt x="426376" y="3871214"/>
                </a:lnTo>
                <a:cubicBezTo>
                  <a:pt x="190895" y="3871214"/>
                  <a:pt x="0" y="3680319"/>
                  <a:pt x="0" y="3444838"/>
                </a:cubicBezTo>
                <a:lnTo>
                  <a:pt x="0" y="1080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C6F1C286-95B3-695D-DA5B-708A002E58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21714" y="7937500"/>
            <a:ext cx="1440001" cy="1440000"/>
          </a:xfrm>
          <a:custGeom>
            <a:avLst/>
            <a:gdLst>
              <a:gd name="connsiteX0" fmla="*/ 720000 w 1440001"/>
              <a:gd name="connsiteY0" fmla="*/ 0 h 1440000"/>
              <a:gd name="connsiteX1" fmla="*/ 1440001 w 1440001"/>
              <a:gd name="connsiteY1" fmla="*/ 720000 h 1440000"/>
              <a:gd name="connsiteX2" fmla="*/ 720000 w 1440001"/>
              <a:gd name="connsiteY2" fmla="*/ 1440000 h 1440000"/>
              <a:gd name="connsiteX3" fmla="*/ 0 w 1440001"/>
              <a:gd name="connsiteY3" fmla="*/ 720000 h 1440000"/>
              <a:gd name="connsiteX4" fmla="*/ 720000 w 1440001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1" h="1440000">
                <a:moveTo>
                  <a:pt x="720000" y="0"/>
                </a:moveTo>
                <a:cubicBezTo>
                  <a:pt x="1117645" y="0"/>
                  <a:pt x="1440001" y="322355"/>
                  <a:pt x="1440001" y="720000"/>
                </a:cubicBezTo>
                <a:cubicBezTo>
                  <a:pt x="1440001" y="1117645"/>
                  <a:pt x="1117645" y="1440000"/>
                  <a:pt x="720000" y="1440000"/>
                </a:cubicBezTo>
                <a:cubicBezTo>
                  <a:pt x="322356" y="1440000"/>
                  <a:pt x="0" y="1117645"/>
                  <a:pt x="0" y="720000"/>
                </a:cubicBezTo>
                <a:cubicBezTo>
                  <a:pt x="0" y="322355"/>
                  <a:pt x="322356" y="0"/>
                  <a:pt x="72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75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obrazu 15">
            <a:extLst>
              <a:ext uri="{FF2B5EF4-FFF2-40B4-BE49-F238E27FC236}">
                <a16:creationId xmlns:a16="http://schemas.microsoft.com/office/drawing/2014/main" id="{3F2B440F-BB51-58D6-8249-96C466C523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1" y="1080000"/>
            <a:ext cx="5355635" cy="4737414"/>
          </a:xfrm>
          <a:custGeom>
            <a:avLst/>
            <a:gdLst>
              <a:gd name="connsiteX0" fmla="*/ 394295 w 5355635"/>
              <a:gd name="connsiteY0" fmla="*/ 0 h 4737414"/>
              <a:gd name="connsiteX1" fmla="*/ 4961340 w 5355635"/>
              <a:gd name="connsiteY1" fmla="*/ 0 h 4737414"/>
              <a:gd name="connsiteX2" fmla="*/ 5355635 w 5355635"/>
              <a:gd name="connsiteY2" fmla="*/ 394295 h 4737414"/>
              <a:gd name="connsiteX3" fmla="*/ 5355635 w 5355635"/>
              <a:gd name="connsiteY3" fmla="*/ 4343119 h 4737414"/>
              <a:gd name="connsiteX4" fmla="*/ 4961340 w 5355635"/>
              <a:gd name="connsiteY4" fmla="*/ 4737414 h 4737414"/>
              <a:gd name="connsiteX5" fmla="*/ 394295 w 5355635"/>
              <a:gd name="connsiteY5" fmla="*/ 4737414 h 4737414"/>
              <a:gd name="connsiteX6" fmla="*/ 0 w 5355635"/>
              <a:gd name="connsiteY6" fmla="*/ 4343119 h 4737414"/>
              <a:gd name="connsiteX7" fmla="*/ 0 w 5355635"/>
              <a:gd name="connsiteY7" fmla="*/ 394295 h 4737414"/>
              <a:gd name="connsiteX8" fmla="*/ 394295 w 5355635"/>
              <a:gd name="connsiteY8" fmla="*/ 0 h 473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5635" h="4737414">
                <a:moveTo>
                  <a:pt x="394295" y="0"/>
                </a:moveTo>
                <a:lnTo>
                  <a:pt x="4961340" y="0"/>
                </a:lnTo>
                <a:cubicBezTo>
                  <a:pt x="5179103" y="0"/>
                  <a:pt x="5355635" y="176532"/>
                  <a:pt x="5355635" y="394295"/>
                </a:cubicBezTo>
                <a:lnTo>
                  <a:pt x="5355635" y="4343119"/>
                </a:lnTo>
                <a:cubicBezTo>
                  <a:pt x="5355635" y="4560882"/>
                  <a:pt x="5179103" y="4737414"/>
                  <a:pt x="4961340" y="4737414"/>
                </a:cubicBezTo>
                <a:lnTo>
                  <a:pt x="394295" y="4737414"/>
                </a:lnTo>
                <a:cubicBezTo>
                  <a:pt x="176532" y="4737414"/>
                  <a:pt x="0" y="4560882"/>
                  <a:pt x="0" y="4343119"/>
                </a:cubicBezTo>
                <a:lnTo>
                  <a:pt x="0" y="394295"/>
                </a:lnTo>
                <a:cubicBezTo>
                  <a:pt x="0" y="176532"/>
                  <a:pt x="176532" y="0"/>
                  <a:pt x="3942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5" name="Symbol zastępczy obrazu 14">
            <a:extLst>
              <a:ext uri="{FF2B5EF4-FFF2-40B4-BE49-F238E27FC236}">
                <a16:creationId xmlns:a16="http://schemas.microsoft.com/office/drawing/2014/main" id="{1E7CA176-0F28-60C5-C56E-FB3B6BF24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51279" y="1080000"/>
            <a:ext cx="1440001" cy="1440000"/>
          </a:xfrm>
          <a:custGeom>
            <a:avLst/>
            <a:gdLst>
              <a:gd name="connsiteX0" fmla="*/ 720000 w 1440001"/>
              <a:gd name="connsiteY0" fmla="*/ 0 h 1440000"/>
              <a:gd name="connsiteX1" fmla="*/ 1440001 w 1440001"/>
              <a:gd name="connsiteY1" fmla="*/ 720000 h 1440000"/>
              <a:gd name="connsiteX2" fmla="*/ 720000 w 1440001"/>
              <a:gd name="connsiteY2" fmla="*/ 1440000 h 1440000"/>
              <a:gd name="connsiteX3" fmla="*/ 0 w 1440001"/>
              <a:gd name="connsiteY3" fmla="*/ 720000 h 1440000"/>
              <a:gd name="connsiteX4" fmla="*/ 720000 w 1440001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1" h="1440000">
                <a:moveTo>
                  <a:pt x="720000" y="0"/>
                </a:moveTo>
                <a:cubicBezTo>
                  <a:pt x="1117645" y="0"/>
                  <a:pt x="1440001" y="322355"/>
                  <a:pt x="1440001" y="720000"/>
                </a:cubicBezTo>
                <a:cubicBezTo>
                  <a:pt x="1440001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35C00082-9412-B8A9-1289-31EBE3894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07833" y="6272222"/>
            <a:ext cx="3583447" cy="2575706"/>
          </a:xfrm>
          <a:custGeom>
            <a:avLst/>
            <a:gdLst>
              <a:gd name="connsiteX0" fmla="*/ 214376 w 3583447"/>
              <a:gd name="connsiteY0" fmla="*/ 0 h 2575706"/>
              <a:gd name="connsiteX1" fmla="*/ 3369071 w 3583447"/>
              <a:gd name="connsiteY1" fmla="*/ 0 h 2575706"/>
              <a:gd name="connsiteX2" fmla="*/ 3583447 w 3583447"/>
              <a:gd name="connsiteY2" fmla="*/ 214376 h 2575706"/>
              <a:gd name="connsiteX3" fmla="*/ 3583447 w 3583447"/>
              <a:gd name="connsiteY3" fmla="*/ 2361330 h 2575706"/>
              <a:gd name="connsiteX4" fmla="*/ 3369071 w 3583447"/>
              <a:gd name="connsiteY4" fmla="*/ 2575706 h 2575706"/>
              <a:gd name="connsiteX5" fmla="*/ 214376 w 3583447"/>
              <a:gd name="connsiteY5" fmla="*/ 2575706 h 2575706"/>
              <a:gd name="connsiteX6" fmla="*/ 0 w 3583447"/>
              <a:gd name="connsiteY6" fmla="*/ 2361330 h 2575706"/>
              <a:gd name="connsiteX7" fmla="*/ 0 w 3583447"/>
              <a:gd name="connsiteY7" fmla="*/ 214376 h 2575706"/>
              <a:gd name="connsiteX8" fmla="*/ 214376 w 3583447"/>
              <a:gd name="connsiteY8" fmla="*/ 0 h 257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3447" h="2575706">
                <a:moveTo>
                  <a:pt x="214376" y="0"/>
                </a:moveTo>
                <a:lnTo>
                  <a:pt x="3369071" y="0"/>
                </a:lnTo>
                <a:cubicBezTo>
                  <a:pt x="3487467" y="0"/>
                  <a:pt x="3583447" y="95979"/>
                  <a:pt x="3583447" y="214376"/>
                </a:cubicBezTo>
                <a:lnTo>
                  <a:pt x="3583447" y="2361330"/>
                </a:lnTo>
                <a:cubicBezTo>
                  <a:pt x="3583447" y="2479727"/>
                  <a:pt x="3487467" y="2575706"/>
                  <a:pt x="3369071" y="2575706"/>
                </a:cubicBezTo>
                <a:lnTo>
                  <a:pt x="214376" y="2575706"/>
                </a:lnTo>
                <a:cubicBezTo>
                  <a:pt x="95979" y="2575706"/>
                  <a:pt x="0" y="2479727"/>
                  <a:pt x="0" y="2361330"/>
                </a:cubicBezTo>
                <a:lnTo>
                  <a:pt x="0" y="214376"/>
                </a:lnTo>
                <a:cubicBezTo>
                  <a:pt x="0" y="95979"/>
                  <a:pt x="95979" y="0"/>
                  <a:pt x="21437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11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E752DBAE-DD5A-F0C6-4B06-213ECA7C2D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64000" y="0"/>
            <a:ext cx="8784000" cy="10287000"/>
          </a:xfrm>
          <a:custGeom>
            <a:avLst/>
            <a:gdLst>
              <a:gd name="connsiteX0" fmla="*/ 0 w 8784000"/>
              <a:gd name="connsiteY0" fmla="*/ 0 h 10287000"/>
              <a:gd name="connsiteX1" fmla="*/ 8784000 w 8784000"/>
              <a:gd name="connsiteY1" fmla="*/ 0 h 10287000"/>
              <a:gd name="connsiteX2" fmla="*/ 8784000 w 8784000"/>
              <a:gd name="connsiteY2" fmla="*/ 10287000 h 10287000"/>
              <a:gd name="connsiteX3" fmla="*/ 0 w 878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4000" h="10287000">
                <a:moveTo>
                  <a:pt x="0" y="0"/>
                </a:moveTo>
                <a:lnTo>
                  <a:pt x="8784000" y="0"/>
                </a:lnTo>
                <a:lnTo>
                  <a:pt x="878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87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74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6" r:id="rId6"/>
    <p:sldLayoutId id="2147483665" r:id="rId7"/>
    <p:sldLayoutId id="2147483668" r:id="rId8"/>
    <p:sldLayoutId id="2147483688" r:id="rId9"/>
    <p:sldLayoutId id="2147483687" r:id="rId10"/>
    <p:sldLayoutId id="2147483686" r:id="rId11"/>
    <p:sldLayoutId id="2147483685" r:id="rId12"/>
    <p:sldLayoutId id="2147483684" r:id="rId13"/>
    <p:sldLayoutId id="2147483683" r:id="rId14"/>
    <p:sldLayoutId id="2147483682" r:id="rId15"/>
    <p:sldLayoutId id="2147483681" r:id="rId16"/>
    <p:sldLayoutId id="2147483680" r:id="rId17"/>
    <p:sldLayoutId id="2147483679" r:id="rId18"/>
    <p:sldLayoutId id="2147483678" r:id="rId19"/>
    <p:sldLayoutId id="2147483677" r:id="rId20"/>
    <p:sldLayoutId id="2147483676" r:id="rId21"/>
    <p:sldLayoutId id="2147483675" r:id="rId22"/>
    <p:sldLayoutId id="2147483674" r:id="rId23"/>
    <p:sldLayoutId id="2147483673" r:id="rId24"/>
    <p:sldLayoutId id="2147483672" r:id="rId25"/>
    <p:sldLayoutId id="2147483671" r:id="rId26"/>
    <p:sldLayoutId id="2147483670" r:id="rId27"/>
    <p:sldLayoutId id="2147483691" r:id="rId28"/>
    <p:sldLayoutId id="2147483690" r:id="rId29"/>
    <p:sldLayoutId id="2147483689" r:id="rId30"/>
    <p:sldLayoutId id="2147483723" r:id="rId31"/>
    <p:sldLayoutId id="2147483725" r:id="rId3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27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4" r:id="rId31"/>
    <p:sldLayoutId id="2147483726" r:id="rId3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8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ตัวแทนรูปภาพ 18" descr="รูปภาพประกอบด้วย กลางแจ้ง, ต้นไม้, ท้องฟ้า, หญ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B2F5B10-3A42-CE32-7406-FE0A74A215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8289"/>
          <a:stretch>
            <a:fillRect/>
          </a:stretch>
        </p:blipFill>
        <p:spPr/>
      </p:pic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05A0482-1992-9786-3777-33EFA88EAA4E}"/>
              </a:ext>
            </a:extLst>
          </p:cNvPr>
          <p:cNvSpPr/>
          <p:nvPr/>
        </p:nvSpPr>
        <p:spPr>
          <a:xfrm>
            <a:off x="470397" y="3918857"/>
            <a:ext cx="11750629" cy="5176750"/>
          </a:xfrm>
          <a:prstGeom prst="roundRect">
            <a:avLst>
              <a:gd name="adj" fmla="val 707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45906FD-FB95-6108-59E3-0AB5F25A6EAF}"/>
              </a:ext>
            </a:extLst>
          </p:cNvPr>
          <p:cNvSpPr txBox="1"/>
          <p:nvPr/>
        </p:nvSpPr>
        <p:spPr>
          <a:xfrm>
            <a:off x="1859554" y="4755991"/>
            <a:ext cx="93164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th-TH" sz="6600" dirty="0">
                <a:solidFill>
                  <a:schemeClr val="accent4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สร้างความเข้าใจตัวชี้วัดแผนปฏิบัติการ</a:t>
            </a:r>
          </a:p>
          <a:p>
            <a:pPr>
              <a:lnSpc>
                <a:spcPts val="6000"/>
              </a:lnSpc>
            </a:pPr>
            <a:r>
              <a:rPr lang="th-TH" sz="6600" dirty="0">
                <a:solidFill>
                  <a:schemeClr val="accent4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ประจำปีงบประมาณ พ.ศ. </a:t>
            </a:r>
            <a:r>
              <a:rPr lang="en-US" sz="6600" dirty="0">
                <a:solidFill>
                  <a:schemeClr val="accent4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2566</a:t>
            </a:r>
            <a:endParaRPr lang="pl-PL" sz="6600" dirty="0">
              <a:solidFill>
                <a:schemeClr val="accent4"/>
              </a:solidFill>
              <a:latin typeface="Kittithada Medium 65 (กิตติธาดา" panose="02000506000000020004" pitchFamily="2" charset="-34"/>
              <a:cs typeface="Kittithada Medium 65 (กิตติธาดา" panose="02000506000000020004" pitchFamily="2" charset="-34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91689C0-5D94-B564-0B7C-73F96F3044F9}"/>
              </a:ext>
            </a:extLst>
          </p:cNvPr>
          <p:cNvSpPr txBox="1"/>
          <p:nvPr/>
        </p:nvSpPr>
        <p:spPr>
          <a:xfrm>
            <a:off x="1859554" y="6229521"/>
            <a:ext cx="10086428" cy="263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วันอังคารที่ </a:t>
            </a:r>
            <a:r>
              <a:rPr lang="en-US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1 </a:t>
            </a:r>
            <a:r>
              <a:rPr lang="th-TH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พฤศจิกายน </a:t>
            </a:r>
            <a:r>
              <a:rPr lang="en-US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2565</a:t>
            </a:r>
          </a:p>
          <a:p>
            <a:r>
              <a:rPr lang="th-TH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ณ ห้องประชุมราชนครินทร์ ชั้น </a:t>
            </a:r>
            <a:r>
              <a:rPr lang="en-US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5</a:t>
            </a:r>
            <a:r>
              <a:rPr lang="th-TH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 อาคาร </a:t>
            </a:r>
            <a:r>
              <a:rPr lang="en-US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100 </a:t>
            </a:r>
            <a:r>
              <a:rPr lang="th-TH" sz="40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 สมเด็จพระศรีนครินทร์</a:t>
            </a:r>
          </a:p>
          <a:p>
            <a:endParaRPr lang="th-TH" sz="2000" dirty="0">
              <a:solidFill>
                <a:schemeClr val="accent4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  <a:p>
            <a:pPr>
              <a:lnSpc>
                <a:spcPts val="3800"/>
              </a:lnSpc>
            </a:pPr>
            <a:r>
              <a:rPr lang="th-TH" sz="32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กองนโยบายและแผน สำนักงานอธิการบดี</a:t>
            </a:r>
          </a:p>
          <a:p>
            <a:pPr>
              <a:lnSpc>
                <a:spcPts val="3800"/>
              </a:lnSpc>
            </a:pPr>
            <a:r>
              <a:rPr lang="th-TH" sz="3200" dirty="0">
                <a:solidFill>
                  <a:schemeClr val="accent4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  <a:endParaRPr lang="pl-PL" sz="3200" dirty="0">
              <a:solidFill>
                <a:schemeClr val="accent4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C9E54BC-4654-FF30-F952-F0FABBC0F013}"/>
              </a:ext>
            </a:extLst>
          </p:cNvPr>
          <p:cNvSpPr txBox="1"/>
          <p:nvPr/>
        </p:nvSpPr>
        <p:spPr>
          <a:xfrm>
            <a:off x="1859555" y="4207242"/>
            <a:ext cx="2813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chemeClr val="accent4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ประชุมเชิงปฏิบัติการ</a:t>
            </a:r>
            <a:endParaRPr lang="pl-PL" sz="3200" dirty="0">
              <a:solidFill>
                <a:schemeClr val="accent4"/>
              </a:solidFill>
              <a:latin typeface="Kittithada Medium 65 (กิตติธาดา" panose="02000506000000020004" pitchFamily="2" charset="-34"/>
              <a:cs typeface="Kittithada Medium 65 (กิตติธาดา" panose="02000506000000020004" pitchFamily="2" charset="-34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483EA6E-59ED-5484-E8E6-9EF633A7DC3C}"/>
              </a:ext>
            </a:extLst>
          </p:cNvPr>
          <p:cNvSpPr/>
          <p:nvPr/>
        </p:nvSpPr>
        <p:spPr>
          <a:xfrm>
            <a:off x="4542711" y="4510758"/>
            <a:ext cx="7164000" cy="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4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6DEC1E9-AE3A-E6C2-E4E3-AB3CEDA92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" y="436650"/>
            <a:ext cx="1389156" cy="1319578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0C5B4D-BCEA-6857-0AEA-0F63C7413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56" y="436650"/>
            <a:ext cx="10086428" cy="1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3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ตัวแทนรูปภาพ 26" descr="รูปภาพประกอบด้วย บุคคล, สำนักงา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3D76871-5F06-5598-5123-B17FBF87E5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003F9-55D4-4C12-A673-4C0DD154A8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D844F3-78EE-4996-95E8-20C416B28D0D}"/>
              </a:ext>
            </a:extLst>
          </p:cNvPr>
          <p:cNvGrpSpPr/>
          <p:nvPr/>
        </p:nvGrpSpPr>
        <p:grpSpPr>
          <a:xfrm>
            <a:off x="8408952" y="527851"/>
            <a:ext cx="1470096" cy="335573"/>
            <a:chOff x="1387580" y="237333"/>
            <a:chExt cx="3721791" cy="849559"/>
          </a:xfrm>
          <a:solidFill>
            <a:schemeClr val="bg2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CCF6D4-AE3D-413F-9C7F-576A5882772D}"/>
                </a:ext>
              </a:extLst>
            </p:cNvPr>
            <p:cNvGrpSpPr/>
            <p:nvPr/>
          </p:nvGrpSpPr>
          <p:grpSpPr>
            <a:xfrm>
              <a:off x="1387580" y="241620"/>
              <a:ext cx="840105" cy="840105"/>
              <a:chOff x="2973039" y="350882"/>
              <a:chExt cx="840105" cy="840105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00086B7-BF98-4474-8DFF-96FF8D06D556}"/>
                  </a:ext>
                </a:extLst>
              </p:cNvPr>
              <p:cNvSpPr/>
              <p:nvPr/>
            </p:nvSpPr>
            <p:spPr>
              <a:xfrm>
                <a:off x="2973039" y="350882"/>
                <a:ext cx="840105" cy="840105"/>
              </a:xfrm>
              <a:custGeom>
                <a:avLst/>
                <a:gdLst>
                  <a:gd name="connsiteX0" fmla="*/ 424339 w 840105"/>
                  <a:gd name="connsiteY0" fmla="*/ 0 h 840105"/>
                  <a:gd name="connsiteX1" fmla="*/ 724376 w 840105"/>
                  <a:gd name="connsiteY1" fmla="*/ 124301 h 840105"/>
                  <a:gd name="connsiteX2" fmla="*/ 848677 w 840105"/>
                  <a:gd name="connsiteY2" fmla="*/ 424339 h 840105"/>
                  <a:gd name="connsiteX3" fmla="*/ 724376 w 840105"/>
                  <a:gd name="connsiteY3" fmla="*/ 724376 h 840105"/>
                  <a:gd name="connsiteX4" fmla="*/ 424339 w 840105"/>
                  <a:gd name="connsiteY4" fmla="*/ 848677 h 840105"/>
                  <a:gd name="connsiteX5" fmla="*/ 124301 w 840105"/>
                  <a:gd name="connsiteY5" fmla="*/ 724376 h 840105"/>
                  <a:gd name="connsiteX6" fmla="*/ 0 w 840105"/>
                  <a:gd name="connsiteY6" fmla="*/ 424339 h 840105"/>
                  <a:gd name="connsiteX7" fmla="*/ 124301 w 840105"/>
                  <a:gd name="connsiteY7" fmla="*/ 124301 h 840105"/>
                  <a:gd name="connsiteX8" fmla="*/ 424339 w 840105"/>
                  <a:gd name="connsiteY8" fmla="*/ 0 h 840105"/>
                  <a:gd name="connsiteX9" fmla="*/ 424339 w 840105"/>
                  <a:gd name="connsiteY9" fmla="*/ 0 h 840105"/>
                  <a:gd name="connsiteX10" fmla="*/ 701231 w 840105"/>
                  <a:gd name="connsiteY10" fmla="*/ 147447 h 840105"/>
                  <a:gd name="connsiteX11" fmla="*/ 424339 w 840105"/>
                  <a:gd name="connsiteY11" fmla="*/ 32575 h 840105"/>
                  <a:gd name="connsiteX12" fmla="*/ 147447 w 840105"/>
                  <a:gd name="connsiteY12" fmla="*/ 147447 h 840105"/>
                  <a:gd name="connsiteX13" fmla="*/ 32575 w 840105"/>
                  <a:gd name="connsiteY13" fmla="*/ 424339 h 840105"/>
                  <a:gd name="connsiteX14" fmla="*/ 147447 w 840105"/>
                  <a:gd name="connsiteY14" fmla="*/ 701230 h 840105"/>
                  <a:gd name="connsiteX15" fmla="*/ 424339 w 840105"/>
                  <a:gd name="connsiteY15" fmla="*/ 816102 h 840105"/>
                  <a:gd name="connsiteX16" fmla="*/ 701231 w 840105"/>
                  <a:gd name="connsiteY16" fmla="*/ 701230 h 840105"/>
                  <a:gd name="connsiteX17" fmla="*/ 816102 w 840105"/>
                  <a:gd name="connsiteY17" fmla="*/ 424339 h 840105"/>
                  <a:gd name="connsiteX18" fmla="*/ 701231 w 840105"/>
                  <a:gd name="connsiteY18" fmla="*/ 147447 h 840105"/>
                  <a:gd name="connsiteX19" fmla="*/ 701231 w 840105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0105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7" y="306895"/>
                      <a:pt x="848677" y="424339"/>
                    </a:cubicBezTo>
                    <a:cubicBezTo>
                      <a:pt x="848677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6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0596" y="47149"/>
                      <a:pt x="306896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1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1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5245" y="316325"/>
                      <a:pt x="771525" y="218599"/>
                      <a:pt x="701231" y="147447"/>
                    </a:cubicBezTo>
                    <a:lnTo>
                      <a:pt x="701231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96D3E7-EAB9-4117-9153-9077191C359F}"/>
                  </a:ext>
                </a:extLst>
              </p:cNvPr>
              <p:cNvSpPr/>
              <p:nvPr/>
            </p:nvSpPr>
            <p:spPr>
              <a:xfrm>
                <a:off x="3296223" y="558337"/>
                <a:ext cx="197168" cy="428625"/>
              </a:xfrm>
              <a:custGeom>
                <a:avLst/>
                <a:gdLst>
                  <a:gd name="connsiteX0" fmla="*/ 132874 w 197167"/>
                  <a:gd name="connsiteY0" fmla="*/ 130302 h 428625"/>
                  <a:gd name="connsiteX1" fmla="*/ 132874 w 197167"/>
                  <a:gd name="connsiteY1" fmla="*/ 95155 h 428625"/>
                  <a:gd name="connsiteX2" fmla="*/ 151733 w 197167"/>
                  <a:gd name="connsiteY2" fmla="*/ 74581 h 428625"/>
                  <a:gd name="connsiteX3" fmla="*/ 200597 w 197167"/>
                  <a:gd name="connsiteY3" fmla="*/ 74581 h 428625"/>
                  <a:gd name="connsiteX4" fmla="*/ 200597 w 197167"/>
                  <a:gd name="connsiteY4" fmla="*/ 0 h 428625"/>
                  <a:gd name="connsiteX5" fmla="*/ 133731 w 197167"/>
                  <a:gd name="connsiteY5" fmla="*/ 0 h 428625"/>
                  <a:gd name="connsiteX6" fmla="*/ 42863 w 197167"/>
                  <a:gd name="connsiteY6" fmla="*/ 90868 h 428625"/>
                  <a:gd name="connsiteX7" fmla="*/ 42863 w 197167"/>
                  <a:gd name="connsiteY7" fmla="*/ 130302 h 428625"/>
                  <a:gd name="connsiteX8" fmla="*/ 0 w 197167"/>
                  <a:gd name="connsiteY8" fmla="*/ 130302 h 428625"/>
                  <a:gd name="connsiteX9" fmla="*/ 0 w 197167"/>
                  <a:gd name="connsiteY9" fmla="*/ 182594 h 428625"/>
                  <a:gd name="connsiteX10" fmla="*/ 0 w 197167"/>
                  <a:gd name="connsiteY10" fmla="*/ 216884 h 428625"/>
                  <a:gd name="connsiteX11" fmla="*/ 43720 w 197167"/>
                  <a:gd name="connsiteY11" fmla="*/ 216884 h 428625"/>
                  <a:gd name="connsiteX12" fmla="*/ 43720 w 197167"/>
                  <a:gd name="connsiteY12" fmla="*/ 433769 h 428625"/>
                  <a:gd name="connsiteX13" fmla="*/ 130302 w 197167"/>
                  <a:gd name="connsiteY13" fmla="*/ 433769 h 428625"/>
                  <a:gd name="connsiteX14" fmla="*/ 130302 w 197167"/>
                  <a:gd name="connsiteY14" fmla="*/ 216884 h 428625"/>
                  <a:gd name="connsiteX15" fmla="*/ 193738 w 197167"/>
                  <a:gd name="connsiteY15" fmla="*/ 216884 h 428625"/>
                  <a:gd name="connsiteX16" fmla="*/ 196310 w 197167"/>
                  <a:gd name="connsiteY16" fmla="*/ 182594 h 428625"/>
                  <a:gd name="connsiteX17" fmla="*/ 201454 w 197167"/>
                  <a:gd name="connsiteY17" fmla="*/ 130302 h 428625"/>
                  <a:gd name="connsiteX18" fmla="*/ 132874 w 197167"/>
                  <a:gd name="connsiteY18" fmla="*/ 130302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7167" h="428625">
                    <a:moveTo>
                      <a:pt x="132874" y="130302"/>
                    </a:moveTo>
                    <a:lnTo>
                      <a:pt x="132874" y="95155"/>
                    </a:lnTo>
                    <a:cubicBezTo>
                      <a:pt x="132874" y="78867"/>
                      <a:pt x="144018" y="74581"/>
                      <a:pt x="151733" y="74581"/>
                    </a:cubicBezTo>
                    <a:cubicBezTo>
                      <a:pt x="159448" y="74581"/>
                      <a:pt x="200597" y="74581"/>
                      <a:pt x="200597" y="74581"/>
                    </a:cubicBezTo>
                    <a:lnTo>
                      <a:pt x="200597" y="0"/>
                    </a:lnTo>
                    <a:lnTo>
                      <a:pt x="133731" y="0"/>
                    </a:lnTo>
                    <a:cubicBezTo>
                      <a:pt x="59150" y="0"/>
                      <a:pt x="42863" y="54864"/>
                      <a:pt x="42863" y="90868"/>
                    </a:cubicBezTo>
                    <a:lnTo>
                      <a:pt x="42863" y="130302"/>
                    </a:lnTo>
                    <a:lnTo>
                      <a:pt x="0" y="130302"/>
                    </a:lnTo>
                    <a:lnTo>
                      <a:pt x="0" y="182594"/>
                    </a:lnTo>
                    <a:lnTo>
                      <a:pt x="0" y="216884"/>
                    </a:lnTo>
                    <a:lnTo>
                      <a:pt x="43720" y="216884"/>
                    </a:lnTo>
                    <a:cubicBezTo>
                      <a:pt x="43720" y="315468"/>
                      <a:pt x="43720" y="433769"/>
                      <a:pt x="43720" y="433769"/>
                    </a:cubicBezTo>
                    <a:lnTo>
                      <a:pt x="130302" y="433769"/>
                    </a:lnTo>
                    <a:cubicBezTo>
                      <a:pt x="130302" y="433769"/>
                      <a:pt x="130302" y="313754"/>
                      <a:pt x="130302" y="216884"/>
                    </a:cubicBezTo>
                    <a:lnTo>
                      <a:pt x="193738" y="216884"/>
                    </a:lnTo>
                    <a:lnTo>
                      <a:pt x="196310" y="182594"/>
                    </a:lnTo>
                    <a:lnTo>
                      <a:pt x="201454" y="130302"/>
                    </a:lnTo>
                    <a:lnTo>
                      <a:pt x="132874" y="130302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219510-C366-4843-846A-34E85262B211}"/>
                </a:ext>
              </a:extLst>
            </p:cNvPr>
            <p:cNvGrpSpPr/>
            <p:nvPr/>
          </p:nvGrpSpPr>
          <p:grpSpPr>
            <a:xfrm>
              <a:off x="2339569" y="241620"/>
              <a:ext cx="848678" cy="840105"/>
              <a:chOff x="7291008" y="350882"/>
              <a:chExt cx="848678" cy="840105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4F638F9-35F9-4506-BD82-5532767127D6}"/>
                  </a:ext>
                </a:extLst>
              </p:cNvPr>
              <p:cNvSpPr/>
              <p:nvPr/>
            </p:nvSpPr>
            <p:spPr>
              <a:xfrm>
                <a:off x="7291008" y="350882"/>
                <a:ext cx="848678" cy="840105"/>
              </a:xfrm>
              <a:custGeom>
                <a:avLst/>
                <a:gdLst>
                  <a:gd name="connsiteX0" fmla="*/ 424339 w 848677"/>
                  <a:gd name="connsiteY0" fmla="*/ 0 h 840105"/>
                  <a:gd name="connsiteX1" fmla="*/ 724376 w 848677"/>
                  <a:gd name="connsiteY1" fmla="*/ 124301 h 840105"/>
                  <a:gd name="connsiteX2" fmla="*/ 848678 w 848677"/>
                  <a:gd name="connsiteY2" fmla="*/ 424339 h 840105"/>
                  <a:gd name="connsiteX3" fmla="*/ 724376 w 848677"/>
                  <a:gd name="connsiteY3" fmla="*/ 724376 h 840105"/>
                  <a:gd name="connsiteX4" fmla="*/ 424339 w 848677"/>
                  <a:gd name="connsiteY4" fmla="*/ 848677 h 840105"/>
                  <a:gd name="connsiteX5" fmla="*/ 124301 w 848677"/>
                  <a:gd name="connsiteY5" fmla="*/ 724376 h 840105"/>
                  <a:gd name="connsiteX6" fmla="*/ 0 w 848677"/>
                  <a:gd name="connsiteY6" fmla="*/ 424339 h 840105"/>
                  <a:gd name="connsiteX7" fmla="*/ 124301 w 848677"/>
                  <a:gd name="connsiteY7" fmla="*/ 124301 h 840105"/>
                  <a:gd name="connsiteX8" fmla="*/ 424339 w 848677"/>
                  <a:gd name="connsiteY8" fmla="*/ 0 h 840105"/>
                  <a:gd name="connsiteX9" fmla="*/ 424339 w 848677"/>
                  <a:gd name="connsiteY9" fmla="*/ 0 h 840105"/>
                  <a:gd name="connsiteX10" fmla="*/ 701230 w 848677"/>
                  <a:gd name="connsiteY10" fmla="*/ 147447 h 840105"/>
                  <a:gd name="connsiteX11" fmla="*/ 424339 w 848677"/>
                  <a:gd name="connsiteY11" fmla="*/ 32575 h 840105"/>
                  <a:gd name="connsiteX12" fmla="*/ 147447 w 848677"/>
                  <a:gd name="connsiteY12" fmla="*/ 147447 h 840105"/>
                  <a:gd name="connsiteX13" fmla="*/ 32575 w 848677"/>
                  <a:gd name="connsiteY13" fmla="*/ 424339 h 840105"/>
                  <a:gd name="connsiteX14" fmla="*/ 147447 w 848677"/>
                  <a:gd name="connsiteY14" fmla="*/ 701230 h 840105"/>
                  <a:gd name="connsiteX15" fmla="*/ 424339 w 848677"/>
                  <a:gd name="connsiteY15" fmla="*/ 816102 h 840105"/>
                  <a:gd name="connsiteX16" fmla="*/ 701230 w 848677"/>
                  <a:gd name="connsiteY16" fmla="*/ 701230 h 840105"/>
                  <a:gd name="connsiteX17" fmla="*/ 816102 w 848677"/>
                  <a:gd name="connsiteY17" fmla="*/ 424339 h 840105"/>
                  <a:gd name="connsiteX18" fmla="*/ 701230 w 848677"/>
                  <a:gd name="connsiteY18" fmla="*/ 147447 h 840105"/>
                  <a:gd name="connsiteX19" fmla="*/ 701230 w 848677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5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6895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0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6102" y="316325"/>
                      <a:pt x="772382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B8E1DF-566C-43D8-89CB-590A3EF21B24}"/>
                  </a:ext>
                </a:extLst>
              </p:cNvPr>
              <p:cNvSpPr/>
              <p:nvPr/>
            </p:nvSpPr>
            <p:spPr>
              <a:xfrm>
                <a:off x="7491952" y="631393"/>
                <a:ext cx="445770" cy="282893"/>
              </a:xfrm>
              <a:custGeom>
                <a:avLst/>
                <a:gdLst>
                  <a:gd name="connsiteX0" fmla="*/ 267114 w 445770"/>
                  <a:gd name="connsiteY0" fmla="*/ 114682 h 282892"/>
                  <a:gd name="connsiteX1" fmla="*/ 172816 w 445770"/>
                  <a:gd name="connsiteY1" fmla="*/ 114682 h 282892"/>
                  <a:gd name="connsiteX2" fmla="*/ 146242 w 445770"/>
                  <a:gd name="connsiteY2" fmla="*/ 114682 h 282892"/>
                  <a:gd name="connsiteX3" fmla="*/ 141956 w 445770"/>
                  <a:gd name="connsiteY3" fmla="*/ 118111 h 282892"/>
                  <a:gd name="connsiteX4" fmla="*/ 141956 w 445770"/>
                  <a:gd name="connsiteY4" fmla="*/ 172975 h 282892"/>
                  <a:gd name="connsiteX5" fmla="*/ 218251 w 445770"/>
                  <a:gd name="connsiteY5" fmla="*/ 172975 h 282892"/>
                  <a:gd name="connsiteX6" fmla="*/ 215679 w 445770"/>
                  <a:gd name="connsiteY6" fmla="*/ 182405 h 282892"/>
                  <a:gd name="connsiteX7" fmla="*/ 129097 w 445770"/>
                  <a:gd name="connsiteY7" fmla="*/ 227839 h 282892"/>
                  <a:gd name="connsiteX8" fmla="*/ 60517 w 445770"/>
                  <a:gd name="connsiteY8" fmla="*/ 127541 h 282892"/>
                  <a:gd name="connsiteX9" fmla="*/ 66517 w 445770"/>
                  <a:gd name="connsiteY9" fmla="*/ 107824 h 282892"/>
                  <a:gd name="connsiteX10" fmla="*/ 160815 w 445770"/>
                  <a:gd name="connsiteY10" fmla="*/ 60675 h 282892"/>
                  <a:gd name="connsiteX11" fmla="*/ 196819 w 445770"/>
                  <a:gd name="connsiteY11" fmla="*/ 79535 h 282892"/>
                  <a:gd name="connsiteX12" fmla="*/ 238825 w 445770"/>
                  <a:gd name="connsiteY12" fmla="*/ 37529 h 282892"/>
                  <a:gd name="connsiteX13" fmla="*/ 235396 w 445770"/>
                  <a:gd name="connsiteY13" fmla="*/ 34100 h 282892"/>
                  <a:gd name="connsiteX14" fmla="*/ 119667 w 445770"/>
                  <a:gd name="connsiteY14" fmla="*/ 2382 h 282892"/>
                  <a:gd name="connsiteX15" fmla="*/ 2223 w 445770"/>
                  <a:gd name="connsiteY15" fmla="*/ 119825 h 282892"/>
                  <a:gd name="connsiteX16" fmla="*/ 9082 w 445770"/>
                  <a:gd name="connsiteY16" fmla="*/ 196121 h 282892"/>
                  <a:gd name="connsiteX17" fmla="*/ 159958 w 445770"/>
                  <a:gd name="connsiteY17" fmla="*/ 286989 h 282892"/>
                  <a:gd name="connsiteX18" fmla="*/ 243111 w 445770"/>
                  <a:gd name="connsiteY18" fmla="*/ 248413 h 282892"/>
                  <a:gd name="connsiteX19" fmla="*/ 279116 w 445770"/>
                  <a:gd name="connsiteY19" fmla="*/ 124112 h 282892"/>
                  <a:gd name="connsiteX20" fmla="*/ 267114 w 445770"/>
                  <a:gd name="connsiteY20" fmla="*/ 114682 h 282892"/>
                  <a:gd name="connsiteX21" fmla="*/ 267114 w 445770"/>
                  <a:gd name="connsiteY21" fmla="*/ 114682 h 282892"/>
                  <a:gd name="connsiteX22" fmla="*/ 408560 w 445770"/>
                  <a:gd name="connsiteY22" fmla="*/ 118968 h 282892"/>
                  <a:gd name="connsiteX23" fmla="*/ 399131 w 445770"/>
                  <a:gd name="connsiteY23" fmla="*/ 118968 h 282892"/>
                  <a:gd name="connsiteX24" fmla="*/ 399131 w 445770"/>
                  <a:gd name="connsiteY24" fmla="*/ 117254 h 282892"/>
                  <a:gd name="connsiteX25" fmla="*/ 399131 w 445770"/>
                  <a:gd name="connsiteY25" fmla="*/ 110396 h 282892"/>
                  <a:gd name="connsiteX26" fmla="*/ 399131 w 445770"/>
                  <a:gd name="connsiteY26" fmla="*/ 74391 h 282892"/>
                  <a:gd name="connsiteX27" fmla="*/ 395701 w 445770"/>
                  <a:gd name="connsiteY27" fmla="*/ 69248 h 282892"/>
                  <a:gd name="connsiteX28" fmla="*/ 362269 w 445770"/>
                  <a:gd name="connsiteY28" fmla="*/ 68390 h 282892"/>
                  <a:gd name="connsiteX29" fmla="*/ 362269 w 445770"/>
                  <a:gd name="connsiteY29" fmla="*/ 110396 h 282892"/>
                  <a:gd name="connsiteX30" fmla="*/ 362269 w 445770"/>
                  <a:gd name="connsiteY30" fmla="*/ 118111 h 282892"/>
                  <a:gd name="connsiteX31" fmla="*/ 311691 w 445770"/>
                  <a:gd name="connsiteY31" fmla="*/ 118111 h 282892"/>
                  <a:gd name="connsiteX32" fmla="*/ 311691 w 445770"/>
                  <a:gd name="connsiteY32" fmla="*/ 127541 h 282892"/>
                  <a:gd name="connsiteX33" fmla="*/ 313406 w 445770"/>
                  <a:gd name="connsiteY33" fmla="*/ 154973 h 282892"/>
                  <a:gd name="connsiteX34" fmla="*/ 339980 w 445770"/>
                  <a:gd name="connsiteY34" fmla="*/ 155830 h 282892"/>
                  <a:gd name="connsiteX35" fmla="*/ 363126 w 445770"/>
                  <a:gd name="connsiteY35" fmla="*/ 155830 h 282892"/>
                  <a:gd name="connsiteX36" fmla="*/ 363126 w 445770"/>
                  <a:gd name="connsiteY36" fmla="*/ 205550 h 282892"/>
                  <a:gd name="connsiteX37" fmla="*/ 399988 w 445770"/>
                  <a:gd name="connsiteY37" fmla="*/ 205550 h 282892"/>
                  <a:gd name="connsiteX38" fmla="*/ 399988 w 445770"/>
                  <a:gd name="connsiteY38" fmla="*/ 155830 h 282892"/>
                  <a:gd name="connsiteX39" fmla="*/ 449708 w 445770"/>
                  <a:gd name="connsiteY39" fmla="*/ 155830 h 282892"/>
                  <a:gd name="connsiteX40" fmla="*/ 449708 w 445770"/>
                  <a:gd name="connsiteY40" fmla="*/ 127541 h 282892"/>
                  <a:gd name="connsiteX41" fmla="*/ 449708 w 445770"/>
                  <a:gd name="connsiteY41" fmla="*/ 118968 h 282892"/>
                  <a:gd name="connsiteX42" fmla="*/ 408560 w 445770"/>
                  <a:gd name="connsiteY42" fmla="*/ 118968 h 282892"/>
                  <a:gd name="connsiteX43" fmla="*/ 408560 w 445770"/>
                  <a:gd name="connsiteY43" fmla="*/ 118968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45770" h="282892">
                    <a:moveTo>
                      <a:pt x="267114" y="114682"/>
                    </a:moveTo>
                    <a:cubicBezTo>
                      <a:pt x="235396" y="114682"/>
                      <a:pt x="204535" y="114682"/>
                      <a:pt x="172816" y="114682"/>
                    </a:cubicBezTo>
                    <a:cubicBezTo>
                      <a:pt x="164244" y="114682"/>
                      <a:pt x="154814" y="113825"/>
                      <a:pt x="146242" y="114682"/>
                    </a:cubicBezTo>
                    <a:cubicBezTo>
                      <a:pt x="144527" y="114682"/>
                      <a:pt x="141956" y="116396"/>
                      <a:pt x="141956" y="118111"/>
                    </a:cubicBezTo>
                    <a:cubicBezTo>
                      <a:pt x="141956" y="136113"/>
                      <a:pt x="141956" y="154115"/>
                      <a:pt x="141956" y="172975"/>
                    </a:cubicBezTo>
                    <a:cubicBezTo>
                      <a:pt x="167673" y="172975"/>
                      <a:pt x="192533" y="172975"/>
                      <a:pt x="218251" y="172975"/>
                    </a:cubicBezTo>
                    <a:cubicBezTo>
                      <a:pt x="217394" y="176404"/>
                      <a:pt x="216536" y="179833"/>
                      <a:pt x="215679" y="182405"/>
                    </a:cubicBezTo>
                    <a:cubicBezTo>
                      <a:pt x="204535" y="217552"/>
                      <a:pt x="168530" y="234697"/>
                      <a:pt x="129097" y="227839"/>
                    </a:cubicBezTo>
                    <a:cubicBezTo>
                      <a:pt x="81091" y="220124"/>
                      <a:pt x="51944" y="175547"/>
                      <a:pt x="60517" y="127541"/>
                    </a:cubicBezTo>
                    <a:cubicBezTo>
                      <a:pt x="61374" y="120683"/>
                      <a:pt x="63946" y="113825"/>
                      <a:pt x="66517" y="107824"/>
                    </a:cubicBezTo>
                    <a:cubicBezTo>
                      <a:pt x="82805" y="72677"/>
                      <a:pt x="121381" y="52103"/>
                      <a:pt x="160815" y="60675"/>
                    </a:cubicBezTo>
                    <a:cubicBezTo>
                      <a:pt x="174531" y="64104"/>
                      <a:pt x="186532" y="70105"/>
                      <a:pt x="196819" y="79535"/>
                    </a:cubicBezTo>
                    <a:cubicBezTo>
                      <a:pt x="210536" y="65819"/>
                      <a:pt x="224251" y="52103"/>
                      <a:pt x="238825" y="37529"/>
                    </a:cubicBezTo>
                    <a:cubicBezTo>
                      <a:pt x="237967" y="36672"/>
                      <a:pt x="236253" y="35815"/>
                      <a:pt x="235396" y="34100"/>
                    </a:cubicBezTo>
                    <a:cubicBezTo>
                      <a:pt x="201963" y="5811"/>
                      <a:pt x="162529" y="-5333"/>
                      <a:pt x="119667" y="2382"/>
                    </a:cubicBezTo>
                    <a:cubicBezTo>
                      <a:pt x="57088" y="12669"/>
                      <a:pt x="11654" y="61532"/>
                      <a:pt x="2223" y="119825"/>
                    </a:cubicBezTo>
                    <a:cubicBezTo>
                      <a:pt x="-2063" y="144686"/>
                      <a:pt x="-348" y="170403"/>
                      <a:pt x="9082" y="196121"/>
                    </a:cubicBezTo>
                    <a:cubicBezTo>
                      <a:pt x="33085" y="256985"/>
                      <a:pt x="94807" y="294704"/>
                      <a:pt x="159958" y="286989"/>
                    </a:cubicBezTo>
                    <a:cubicBezTo>
                      <a:pt x="192533" y="283560"/>
                      <a:pt x="220822" y="271559"/>
                      <a:pt x="243111" y="248413"/>
                    </a:cubicBezTo>
                    <a:cubicBezTo>
                      <a:pt x="276544" y="213266"/>
                      <a:pt x="285116" y="171260"/>
                      <a:pt x="279116" y="124112"/>
                    </a:cubicBezTo>
                    <a:cubicBezTo>
                      <a:pt x="277401" y="115539"/>
                      <a:pt x="273972" y="114682"/>
                      <a:pt x="267114" y="114682"/>
                    </a:cubicBezTo>
                    <a:lnTo>
                      <a:pt x="267114" y="114682"/>
                    </a:lnTo>
                    <a:close/>
                    <a:moveTo>
                      <a:pt x="408560" y="118968"/>
                    </a:moveTo>
                    <a:cubicBezTo>
                      <a:pt x="405989" y="118968"/>
                      <a:pt x="402559" y="118968"/>
                      <a:pt x="399131" y="118968"/>
                    </a:cubicBezTo>
                    <a:cubicBezTo>
                      <a:pt x="399131" y="118111"/>
                      <a:pt x="399131" y="117254"/>
                      <a:pt x="399131" y="117254"/>
                    </a:cubicBezTo>
                    <a:cubicBezTo>
                      <a:pt x="399131" y="114682"/>
                      <a:pt x="399131" y="112967"/>
                      <a:pt x="399131" y="110396"/>
                    </a:cubicBezTo>
                    <a:cubicBezTo>
                      <a:pt x="399131" y="98394"/>
                      <a:pt x="399131" y="86393"/>
                      <a:pt x="399131" y="74391"/>
                    </a:cubicBezTo>
                    <a:cubicBezTo>
                      <a:pt x="399131" y="72677"/>
                      <a:pt x="396559" y="69248"/>
                      <a:pt x="395701" y="69248"/>
                    </a:cubicBezTo>
                    <a:cubicBezTo>
                      <a:pt x="384557" y="68390"/>
                      <a:pt x="374270" y="68390"/>
                      <a:pt x="362269" y="68390"/>
                    </a:cubicBezTo>
                    <a:cubicBezTo>
                      <a:pt x="362269" y="82964"/>
                      <a:pt x="362269" y="96680"/>
                      <a:pt x="362269" y="110396"/>
                    </a:cubicBezTo>
                    <a:cubicBezTo>
                      <a:pt x="362269" y="112967"/>
                      <a:pt x="362269" y="115539"/>
                      <a:pt x="362269" y="118111"/>
                    </a:cubicBezTo>
                    <a:cubicBezTo>
                      <a:pt x="345124" y="118111"/>
                      <a:pt x="328836" y="118111"/>
                      <a:pt x="311691" y="118111"/>
                    </a:cubicBezTo>
                    <a:cubicBezTo>
                      <a:pt x="311691" y="122397"/>
                      <a:pt x="311691" y="124969"/>
                      <a:pt x="311691" y="127541"/>
                    </a:cubicBezTo>
                    <a:cubicBezTo>
                      <a:pt x="312548" y="136113"/>
                      <a:pt x="312548" y="145543"/>
                      <a:pt x="313406" y="154973"/>
                    </a:cubicBezTo>
                    <a:cubicBezTo>
                      <a:pt x="321978" y="155830"/>
                      <a:pt x="330551" y="155830"/>
                      <a:pt x="339980" y="155830"/>
                    </a:cubicBezTo>
                    <a:cubicBezTo>
                      <a:pt x="347696" y="155830"/>
                      <a:pt x="354554" y="155830"/>
                      <a:pt x="363126" y="155830"/>
                    </a:cubicBezTo>
                    <a:cubicBezTo>
                      <a:pt x="363126" y="172975"/>
                      <a:pt x="363126" y="189263"/>
                      <a:pt x="363126" y="205550"/>
                    </a:cubicBezTo>
                    <a:cubicBezTo>
                      <a:pt x="375985" y="205550"/>
                      <a:pt x="387129" y="205550"/>
                      <a:pt x="399988" y="205550"/>
                    </a:cubicBezTo>
                    <a:cubicBezTo>
                      <a:pt x="399988" y="189263"/>
                      <a:pt x="399988" y="172975"/>
                      <a:pt x="399988" y="155830"/>
                    </a:cubicBezTo>
                    <a:cubicBezTo>
                      <a:pt x="417133" y="155830"/>
                      <a:pt x="432563" y="155830"/>
                      <a:pt x="449708" y="155830"/>
                    </a:cubicBezTo>
                    <a:cubicBezTo>
                      <a:pt x="449708" y="146400"/>
                      <a:pt x="449708" y="136970"/>
                      <a:pt x="449708" y="127541"/>
                    </a:cubicBezTo>
                    <a:cubicBezTo>
                      <a:pt x="449708" y="124112"/>
                      <a:pt x="449708" y="121540"/>
                      <a:pt x="449708" y="118968"/>
                    </a:cubicBezTo>
                    <a:cubicBezTo>
                      <a:pt x="435992" y="118968"/>
                      <a:pt x="422276" y="118968"/>
                      <a:pt x="408560" y="118968"/>
                    </a:cubicBezTo>
                    <a:lnTo>
                      <a:pt x="408560" y="11896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038519-7618-49FC-A395-77C23C0E8D76}"/>
                </a:ext>
              </a:extLst>
            </p:cNvPr>
            <p:cNvGrpSpPr/>
            <p:nvPr/>
          </p:nvGrpSpPr>
          <p:grpSpPr>
            <a:xfrm>
              <a:off x="4260693" y="238214"/>
              <a:ext cx="848678" cy="848678"/>
              <a:chOff x="8370285" y="2460575"/>
              <a:chExt cx="848678" cy="848678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12B6136-0C51-4707-ACE1-E397872A8BE3}"/>
                  </a:ext>
                </a:extLst>
              </p:cNvPr>
              <p:cNvSpPr/>
              <p:nvPr/>
            </p:nvSpPr>
            <p:spPr>
              <a:xfrm>
                <a:off x="8370285" y="2460575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7447 h 848677"/>
                  <a:gd name="connsiteX11" fmla="*/ 424339 w 848677"/>
                  <a:gd name="connsiteY11" fmla="*/ 32575 h 848677"/>
                  <a:gd name="connsiteX12" fmla="*/ 147447 w 848677"/>
                  <a:gd name="connsiteY12" fmla="*/ 147447 h 848677"/>
                  <a:gd name="connsiteX13" fmla="*/ 32575 w 848677"/>
                  <a:gd name="connsiteY13" fmla="*/ 424339 h 848677"/>
                  <a:gd name="connsiteX14" fmla="*/ 147447 w 848677"/>
                  <a:gd name="connsiteY14" fmla="*/ 701230 h 848677"/>
                  <a:gd name="connsiteX15" fmla="*/ 424339 w 848677"/>
                  <a:gd name="connsiteY15" fmla="*/ 816102 h 848677"/>
                  <a:gd name="connsiteX16" fmla="*/ 701230 w 848677"/>
                  <a:gd name="connsiteY16" fmla="*/ 701230 h 848677"/>
                  <a:gd name="connsiteX17" fmla="*/ 816102 w 848677"/>
                  <a:gd name="connsiteY17" fmla="*/ 424339 h 848677"/>
                  <a:gd name="connsiteX18" fmla="*/ 701230 w 848677"/>
                  <a:gd name="connsiteY18" fmla="*/ 147447 h 848677"/>
                  <a:gd name="connsiteX19" fmla="*/ 701230 w 848677"/>
                  <a:gd name="connsiteY19" fmla="*/ 147447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8"/>
                      <a:pt x="424339" y="848678"/>
                    </a:cubicBezTo>
                    <a:cubicBezTo>
                      <a:pt x="306895" y="848678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3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3" y="816102"/>
                      <a:pt x="630079" y="772382"/>
                      <a:pt x="701230" y="701230"/>
                    </a:cubicBezTo>
                    <a:cubicBezTo>
                      <a:pt x="772383" y="630079"/>
                      <a:pt x="816102" y="532352"/>
                      <a:pt x="816102" y="424339"/>
                    </a:cubicBezTo>
                    <a:cubicBezTo>
                      <a:pt x="816102" y="316325"/>
                      <a:pt x="772383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B2B9987-5B49-48BB-ABFD-0929D1E22972}"/>
                  </a:ext>
                </a:extLst>
              </p:cNvPr>
              <p:cNvSpPr/>
              <p:nvPr/>
            </p:nvSpPr>
            <p:spPr>
              <a:xfrm>
                <a:off x="8603457" y="2692889"/>
                <a:ext cx="377190" cy="377190"/>
              </a:xfrm>
              <a:custGeom>
                <a:avLst/>
                <a:gdLst>
                  <a:gd name="connsiteX0" fmla="*/ 0 w 377190"/>
                  <a:gd name="connsiteY0" fmla="*/ 196310 h 377190"/>
                  <a:gd name="connsiteX1" fmla="*/ 0 w 377190"/>
                  <a:gd name="connsiteY1" fmla="*/ 384048 h 377190"/>
                  <a:gd name="connsiteX2" fmla="*/ 89154 w 377190"/>
                  <a:gd name="connsiteY2" fmla="*/ 384048 h 377190"/>
                  <a:gd name="connsiteX3" fmla="*/ 89154 w 377190"/>
                  <a:gd name="connsiteY3" fmla="*/ 180880 h 377190"/>
                  <a:gd name="connsiteX4" fmla="*/ 89154 w 377190"/>
                  <a:gd name="connsiteY4" fmla="*/ 127730 h 377190"/>
                  <a:gd name="connsiteX5" fmla="*/ 0 w 377190"/>
                  <a:gd name="connsiteY5" fmla="*/ 127730 h 377190"/>
                  <a:gd name="connsiteX6" fmla="*/ 0 w 377190"/>
                  <a:gd name="connsiteY6" fmla="*/ 196310 h 377190"/>
                  <a:gd name="connsiteX7" fmla="*/ 380619 w 377190"/>
                  <a:gd name="connsiteY7" fmla="*/ 206597 h 377190"/>
                  <a:gd name="connsiteX8" fmla="*/ 287179 w 377190"/>
                  <a:gd name="connsiteY8" fmla="*/ 127730 h 377190"/>
                  <a:gd name="connsiteX9" fmla="*/ 212598 w 377190"/>
                  <a:gd name="connsiteY9" fmla="*/ 162020 h 377190"/>
                  <a:gd name="connsiteX10" fmla="*/ 211741 w 377190"/>
                  <a:gd name="connsiteY10" fmla="*/ 162020 h 377190"/>
                  <a:gd name="connsiteX11" fmla="*/ 211741 w 377190"/>
                  <a:gd name="connsiteY11" fmla="*/ 127730 h 377190"/>
                  <a:gd name="connsiteX12" fmla="*/ 140589 w 377190"/>
                  <a:gd name="connsiteY12" fmla="*/ 127730 h 377190"/>
                  <a:gd name="connsiteX13" fmla="*/ 140589 w 377190"/>
                  <a:gd name="connsiteY13" fmla="*/ 176594 h 377190"/>
                  <a:gd name="connsiteX14" fmla="*/ 140589 w 377190"/>
                  <a:gd name="connsiteY14" fmla="*/ 383191 h 377190"/>
                  <a:gd name="connsiteX15" fmla="*/ 215170 w 377190"/>
                  <a:gd name="connsiteY15" fmla="*/ 383191 h 377190"/>
                  <a:gd name="connsiteX16" fmla="*/ 215170 w 377190"/>
                  <a:gd name="connsiteY16" fmla="*/ 256318 h 377190"/>
                  <a:gd name="connsiteX17" fmla="*/ 262318 w 377190"/>
                  <a:gd name="connsiteY17" fmla="*/ 191167 h 377190"/>
                  <a:gd name="connsiteX18" fmla="*/ 306895 w 377190"/>
                  <a:gd name="connsiteY18" fmla="*/ 258889 h 377190"/>
                  <a:gd name="connsiteX19" fmla="*/ 306895 w 377190"/>
                  <a:gd name="connsiteY19" fmla="*/ 383191 h 377190"/>
                  <a:gd name="connsiteX20" fmla="*/ 383191 w 377190"/>
                  <a:gd name="connsiteY20" fmla="*/ 383191 h 377190"/>
                  <a:gd name="connsiteX21" fmla="*/ 383191 w 377190"/>
                  <a:gd name="connsiteY21" fmla="*/ 242602 h 377190"/>
                  <a:gd name="connsiteX22" fmla="*/ 380619 w 377190"/>
                  <a:gd name="connsiteY22" fmla="*/ 206597 h 377190"/>
                  <a:gd name="connsiteX23" fmla="*/ 380619 w 377190"/>
                  <a:gd name="connsiteY23" fmla="*/ 206597 h 377190"/>
                  <a:gd name="connsiteX24" fmla="*/ 44577 w 377190"/>
                  <a:gd name="connsiteY24" fmla="*/ 0 h 377190"/>
                  <a:gd name="connsiteX25" fmla="*/ 0 w 377190"/>
                  <a:gd name="connsiteY25" fmla="*/ 44577 h 377190"/>
                  <a:gd name="connsiteX26" fmla="*/ 44577 w 377190"/>
                  <a:gd name="connsiteY26" fmla="*/ 89154 h 377190"/>
                  <a:gd name="connsiteX27" fmla="*/ 89154 w 377190"/>
                  <a:gd name="connsiteY27" fmla="*/ 44577 h 377190"/>
                  <a:gd name="connsiteX28" fmla="*/ 44577 w 377190"/>
                  <a:gd name="connsiteY28" fmla="*/ 0 h 377190"/>
                  <a:gd name="connsiteX29" fmla="*/ 44577 w 377190"/>
                  <a:gd name="connsiteY29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7190" h="377190">
                    <a:moveTo>
                      <a:pt x="0" y="196310"/>
                    </a:moveTo>
                    <a:lnTo>
                      <a:pt x="0" y="384048"/>
                    </a:lnTo>
                    <a:lnTo>
                      <a:pt x="89154" y="384048"/>
                    </a:lnTo>
                    <a:lnTo>
                      <a:pt x="89154" y="180880"/>
                    </a:lnTo>
                    <a:lnTo>
                      <a:pt x="89154" y="127730"/>
                    </a:lnTo>
                    <a:lnTo>
                      <a:pt x="0" y="127730"/>
                    </a:lnTo>
                    <a:lnTo>
                      <a:pt x="0" y="196310"/>
                    </a:lnTo>
                    <a:close/>
                    <a:moveTo>
                      <a:pt x="380619" y="206597"/>
                    </a:moveTo>
                    <a:cubicBezTo>
                      <a:pt x="374618" y="158591"/>
                      <a:pt x="352330" y="127730"/>
                      <a:pt x="287179" y="127730"/>
                    </a:cubicBezTo>
                    <a:cubicBezTo>
                      <a:pt x="248603" y="127730"/>
                      <a:pt x="222885" y="141446"/>
                      <a:pt x="212598" y="162020"/>
                    </a:cubicBezTo>
                    <a:lnTo>
                      <a:pt x="211741" y="162020"/>
                    </a:lnTo>
                    <a:lnTo>
                      <a:pt x="211741" y="127730"/>
                    </a:lnTo>
                    <a:lnTo>
                      <a:pt x="140589" y="127730"/>
                    </a:lnTo>
                    <a:lnTo>
                      <a:pt x="140589" y="176594"/>
                    </a:lnTo>
                    <a:lnTo>
                      <a:pt x="140589" y="383191"/>
                    </a:lnTo>
                    <a:lnTo>
                      <a:pt x="215170" y="383191"/>
                    </a:lnTo>
                    <a:lnTo>
                      <a:pt x="215170" y="256318"/>
                    </a:lnTo>
                    <a:cubicBezTo>
                      <a:pt x="215170" y="222885"/>
                      <a:pt x="222028" y="191167"/>
                      <a:pt x="262318" y="191167"/>
                    </a:cubicBezTo>
                    <a:cubicBezTo>
                      <a:pt x="303467" y="191167"/>
                      <a:pt x="306895" y="228886"/>
                      <a:pt x="306895" y="258889"/>
                    </a:cubicBezTo>
                    <a:lnTo>
                      <a:pt x="306895" y="383191"/>
                    </a:lnTo>
                    <a:lnTo>
                      <a:pt x="383191" y="383191"/>
                    </a:lnTo>
                    <a:lnTo>
                      <a:pt x="383191" y="242602"/>
                    </a:lnTo>
                    <a:cubicBezTo>
                      <a:pt x="383191" y="229743"/>
                      <a:pt x="382333" y="217741"/>
                      <a:pt x="380619" y="206597"/>
                    </a:cubicBezTo>
                    <a:lnTo>
                      <a:pt x="380619" y="206597"/>
                    </a:lnTo>
                    <a:close/>
                    <a:moveTo>
                      <a:pt x="44577" y="0"/>
                    </a:moveTo>
                    <a:cubicBezTo>
                      <a:pt x="19717" y="0"/>
                      <a:pt x="0" y="19717"/>
                      <a:pt x="0" y="44577"/>
                    </a:cubicBezTo>
                    <a:cubicBezTo>
                      <a:pt x="0" y="69437"/>
                      <a:pt x="19717" y="89154"/>
                      <a:pt x="44577" y="89154"/>
                    </a:cubicBezTo>
                    <a:cubicBezTo>
                      <a:pt x="69437" y="89154"/>
                      <a:pt x="89154" y="69437"/>
                      <a:pt x="89154" y="44577"/>
                    </a:cubicBezTo>
                    <a:cubicBezTo>
                      <a:pt x="89154" y="19717"/>
                      <a:pt x="69437" y="0"/>
                      <a:pt x="44577" y="0"/>
                    </a:cubicBezTo>
                    <a:lnTo>
                      <a:pt x="44577" y="0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B8E0E8-6423-4D3A-876C-FEFCAEDF5AC2}"/>
                </a:ext>
              </a:extLst>
            </p:cNvPr>
            <p:cNvGrpSpPr/>
            <p:nvPr/>
          </p:nvGrpSpPr>
          <p:grpSpPr>
            <a:xfrm>
              <a:off x="3300131" y="237333"/>
              <a:ext cx="848678" cy="848678"/>
              <a:chOff x="8370285" y="1405300"/>
              <a:chExt cx="848678" cy="848678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136A80-2DB9-430E-98E7-DBF59510C227}"/>
                  </a:ext>
                </a:extLst>
              </p:cNvPr>
              <p:cNvSpPr/>
              <p:nvPr/>
            </p:nvSpPr>
            <p:spPr>
              <a:xfrm>
                <a:off x="8370285" y="1405300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8304 h 848677"/>
                  <a:gd name="connsiteX11" fmla="*/ 424339 w 848677"/>
                  <a:gd name="connsiteY11" fmla="*/ 33433 h 848677"/>
                  <a:gd name="connsiteX12" fmla="*/ 147447 w 848677"/>
                  <a:gd name="connsiteY12" fmla="*/ 148304 h 848677"/>
                  <a:gd name="connsiteX13" fmla="*/ 32575 w 848677"/>
                  <a:gd name="connsiteY13" fmla="*/ 425196 h 848677"/>
                  <a:gd name="connsiteX14" fmla="*/ 147447 w 848677"/>
                  <a:gd name="connsiteY14" fmla="*/ 702088 h 848677"/>
                  <a:gd name="connsiteX15" fmla="*/ 424339 w 848677"/>
                  <a:gd name="connsiteY15" fmla="*/ 816959 h 848677"/>
                  <a:gd name="connsiteX16" fmla="*/ 701230 w 848677"/>
                  <a:gd name="connsiteY16" fmla="*/ 702088 h 848677"/>
                  <a:gd name="connsiteX17" fmla="*/ 816102 w 848677"/>
                  <a:gd name="connsiteY17" fmla="*/ 425196 h 848677"/>
                  <a:gd name="connsiteX18" fmla="*/ 701230 w 848677"/>
                  <a:gd name="connsiteY18" fmla="*/ 148304 h 848677"/>
                  <a:gd name="connsiteX19" fmla="*/ 701230 w 848677"/>
                  <a:gd name="connsiteY19" fmla="*/ 148304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8006"/>
                      <a:pt x="724376" y="124301"/>
                    </a:cubicBezTo>
                    <a:cubicBezTo>
                      <a:pt x="801529" y="201454"/>
                      <a:pt x="848678" y="307753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0671"/>
                      <a:pt x="541782" y="848678"/>
                      <a:pt x="424339" y="848678"/>
                    </a:cubicBezTo>
                    <a:cubicBezTo>
                      <a:pt x="306895" y="848678"/>
                      <a:pt x="201454" y="800671"/>
                      <a:pt x="124301" y="724376"/>
                    </a:cubicBezTo>
                    <a:cubicBezTo>
                      <a:pt x="47149" y="647224"/>
                      <a:pt x="0" y="540925"/>
                      <a:pt x="0" y="424339"/>
                    </a:cubicBezTo>
                    <a:cubicBezTo>
                      <a:pt x="0" y="306896"/>
                      <a:pt x="47149" y="200597"/>
                      <a:pt x="124301" y="124301"/>
                    </a:cubicBezTo>
                    <a:cubicBezTo>
                      <a:pt x="201454" y="48006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8304"/>
                    </a:moveTo>
                    <a:cubicBezTo>
                      <a:pt x="630079" y="77153"/>
                      <a:pt x="532353" y="33433"/>
                      <a:pt x="424339" y="33433"/>
                    </a:cubicBezTo>
                    <a:cubicBezTo>
                      <a:pt x="316325" y="33433"/>
                      <a:pt x="218599" y="77153"/>
                      <a:pt x="147447" y="148304"/>
                    </a:cubicBezTo>
                    <a:cubicBezTo>
                      <a:pt x="76295" y="219456"/>
                      <a:pt x="32575" y="317183"/>
                      <a:pt x="32575" y="425196"/>
                    </a:cubicBezTo>
                    <a:cubicBezTo>
                      <a:pt x="32575" y="533210"/>
                      <a:pt x="76295" y="630936"/>
                      <a:pt x="147447" y="702088"/>
                    </a:cubicBezTo>
                    <a:cubicBezTo>
                      <a:pt x="218599" y="773240"/>
                      <a:pt x="316325" y="816959"/>
                      <a:pt x="424339" y="816959"/>
                    </a:cubicBezTo>
                    <a:cubicBezTo>
                      <a:pt x="532353" y="816959"/>
                      <a:pt x="630079" y="773240"/>
                      <a:pt x="701230" y="702088"/>
                    </a:cubicBezTo>
                    <a:cubicBezTo>
                      <a:pt x="772383" y="630936"/>
                      <a:pt x="816102" y="533210"/>
                      <a:pt x="816102" y="425196"/>
                    </a:cubicBezTo>
                    <a:cubicBezTo>
                      <a:pt x="816102" y="316325"/>
                      <a:pt x="772383" y="218599"/>
                      <a:pt x="701230" y="148304"/>
                    </a:cubicBezTo>
                    <a:lnTo>
                      <a:pt x="701230" y="148304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58868FD-C0B8-4D79-8681-E04DFDB1FB8E}"/>
                  </a:ext>
                </a:extLst>
              </p:cNvPr>
              <p:cNvSpPr/>
              <p:nvPr/>
            </p:nvSpPr>
            <p:spPr>
              <a:xfrm>
                <a:off x="8578597" y="1656474"/>
                <a:ext cx="428625" cy="342900"/>
              </a:xfrm>
              <a:custGeom>
                <a:avLst/>
                <a:gdLst>
                  <a:gd name="connsiteX0" fmla="*/ 432911 w 428625"/>
                  <a:gd name="connsiteY0" fmla="*/ 41148 h 342900"/>
                  <a:gd name="connsiteX1" fmla="*/ 382334 w 428625"/>
                  <a:gd name="connsiteY1" fmla="*/ 54864 h 342900"/>
                  <a:gd name="connsiteX2" fmla="*/ 421767 w 428625"/>
                  <a:gd name="connsiteY2" fmla="*/ 6001 h 342900"/>
                  <a:gd name="connsiteX3" fmla="*/ 365189 w 428625"/>
                  <a:gd name="connsiteY3" fmla="*/ 27432 h 342900"/>
                  <a:gd name="connsiteX4" fmla="*/ 300038 w 428625"/>
                  <a:gd name="connsiteY4" fmla="*/ 0 h 342900"/>
                  <a:gd name="connsiteX5" fmla="*/ 210884 w 428625"/>
                  <a:gd name="connsiteY5" fmla="*/ 87439 h 342900"/>
                  <a:gd name="connsiteX6" fmla="*/ 213455 w 428625"/>
                  <a:gd name="connsiteY6" fmla="*/ 107156 h 342900"/>
                  <a:gd name="connsiteX7" fmla="*/ 30004 w 428625"/>
                  <a:gd name="connsiteY7" fmla="*/ 15431 h 342900"/>
                  <a:gd name="connsiteX8" fmla="*/ 18003 w 428625"/>
                  <a:gd name="connsiteY8" fmla="*/ 59150 h 342900"/>
                  <a:gd name="connsiteX9" fmla="*/ 57436 w 428625"/>
                  <a:gd name="connsiteY9" fmla="*/ 132017 h 342900"/>
                  <a:gd name="connsiteX10" fmla="*/ 17145 w 428625"/>
                  <a:gd name="connsiteY10" fmla="*/ 120872 h 342900"/>
                  <a:gd name="connsiteX11" fmla="*/ 17145 w 428625"/>
                  <a:gd name="connsiteY11" fmla="*/ 121729 h 342900"/>
                  <a:gd name="connsiteX12" fmla="*/ 23146 w 428625"/>
                  <a:gd name="connsiteY12" fmla="*/ 153448 h 342900"/>
                  <a:gd name="connsiteX13" fmla="*/ 88297 w 428625"/>
                  <a:gd name="connsiteY13" fmla="*/ 207454 h 342900"/>
                  <a:gd name="connsiteX14" fmla="*/ 65151 w 428625"/>
                  <a:gd name="connsiteY14" fmla="*/ 210884 h 342900"/>
                  <a:gd name="connsiteX15" fmla="*/ 48863 w 428625"/>
                  <a:gd name="connsiteY15" fmla="*/ 209169 h 342900"/>
                  <a:gd name="connsiteX16" fmla="*/ 132017 w 428625"/>
                  <a:gd name="connsiteY16" fmla="*/ 270034 h 342900"/>
                  <a:gd name="connsiteX17" fmla="*/ 21431 w 428625"/>
                  <a:gd name="connsiteY17" fmla="*/ 307753 h 342900"/>
                  <a:gd name="connsiteX18" fmla="*/ 0 w 428625"/>
                  <a:gd name="connsiteY18" fmla="*/ 306896 h 342900"/>
                  <a:gd name="connsiteX19" fmla="*/ 136303 w 428625"/>
                  <a:gd name="connsiteY19" fmla="*/ 346329 h 342900"/>
                  <a:gd name="connsiteX20" fmla="*/ 383191 w 428625"/>
                  <a:gd name="connsiteY20" fmla="*/ 150019 h 342900"/>
                  <a:gd name="connsiteX21" fmla="*/ 389192 w 428625"/>
                  <a:gd name="connsiteY21" fmla="*/ 96869 h 342900"/>
                  <a:gd name="connsiteX22" fmla="*/ 389192 w 428625"/>
                  <a:gd name="connsiteY22" fmla="*/ 85725 h 342900"/>
                  <a:gd name="connsiteX23" fmla="*/ 432911 w 428625"/>
                  <a:gd name="connsiteY23" fmla="*/ 41148 h 342900"/>
                  <a:gd name="connsiteX24" fmla="*/ 432911 w 428625"/>
                  <a:gd name="connsiteY24" fmla="*/ 4114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8625" h="342900">
                    <a:moveTo>
                      <a:pt x="432911" y="41148"/>
                    </a:moveTo>
                    <a:cubicBezTo>
                      <a:pt x="417481" y="48006"/>
                      <a:pt x="400336" y="52292"/>
                      <a:pt x="382334" y="54864"/>
                    </a:cubicBezTo>
                    <a:cubicBezTo>
                      <a:pt x="401193" y="43720"/>
                      <a:pt x="414909" y="26575"/>
                      <a:pt x="421767" y="6001"/>
                    </a:cubicBezTo>
                    <a:cubicBezTo>
                      <a:pt x="404622" y="16288"/>
                      <a:pt x="384905" y="23146"/>
                      <a:pt x="365189" y="27432"/>
                    </a:cubicBezTo>
                    <a:cubicBezTo>
                      <a:pt x="348901" y="10287"/>
                      <a:pt x="325755" y="0"/>
                      <a:pt x="300038" y="0"/>
                    </a:cubicBezTo>
                    <a:cubicBezTo>
                      <a:pt x="251175" y="0"/>
                      <a:pt x="210884" y="39434"/>
                      <a:pt x="210884" y="87439"/>
                    </a:cubicBezTo>
                    <a:cubicBezTo>
                      <a:pt x="210884" y="94298"/>
                      <a:pt x="211741" y="101156"/>
                      <a:pt x="213455" y="107156"/>
                    </a:cubicBezTo>
                    <a:cubicBezTo>
                      <a:pt x="139732" y="103727"/>
                      <a:pt x="73724" y="68580"/>
                      <a:pt x="30004" y="15431"/>
                    </a:cubicBezTo>
                    <a:cubicBezTo>
                      <a:pt x="22289" y="28289"/>
                      <a:pt x="18003" y="43720"/>
                      <a:pt x="18003" y="59150"/>
                    </a:cubicBezTo>
                    <a:cubicBezTo>
                      <a:pt x="18003" y="90011"/>
                      <a:pt x="34290" y="116586"/>
                      <a:pt x="57436" y="132017"/>
                    </a:cubicBezTo>
                    <a:cubicBezTo>
                      <a:pt x="42863" y="132017"/>
                      <a:pt x="29147" y="127730"/>
                      <a:pt x="17145" y="120872"/>
                    </a:cubicBezTo>
                    <a:cubicBezTo>
                      <a:pt x="17145" y="121729"/>
                      <a:pt x="17145" y="121729"/>
                      <a:pt x="17145" y="121729"/>
                    </a:cubicBezTo>
                    <a:cubicBezTo>
                      <a:pt x="17145" y="132874"/>
                      <a:pt x="18860" y="143161"/>
                      <a:pt x="23146" y="153448"/>
                    </a:cubicBezTo>
                    <a:cubicBezTo>
                      <a:pt x="34290" y="180880"/>
                      <a:pt x="58293" y="201454"/>
                      <a:pt x="88297" y="207454"/>
                    </a:cubicBezTo>
                    <a:cubicBezTo>
                      <a:pt x="80582" y="209169"/>
                      <a:pt x="72866" y="210884"/>
                      <a:pt x="65151" y="210884"/>
                    </a:cubicBezTo>
                    <a:cubicBezTo>
                      <a:pt x="59150" y="210884"/>
                      <a:pt x="54007" y="210026"/>
                      <a:pt x="48863" y="209169"/>
                    </a:cubicBezTo>
                    <a:cubicBezTo>
                      <a:pt x="60008" y="244316"/>
                      <a:pt x="93440" y="269177"/>
                      <a:pt x="132017" y="270034"/>
                    </a:cubicBezTo>
                    <a:cubicBezTo>
                      <a:pt x="101156" y="293179"/>
                      <a:pt x="63437" y="307753"/>
                      <a:pt x="21431" y="307753"/>
                    </a:cubicBezTo>
                    <a:cubicBezTo>
                      <a:pt x="13716" y="307753"/>
                      <a:pt x="7715" y="306896"/>
                      <a:pt x="0" y="306896"/>
                    </a:cubicBezTo>
                    <a:cubicBezTo>
                      <a:pt x="39434" y="331756"/>
                      <a:pt x="86583" y="346329"/>
                      <a:pt x="136303" y="346329"/>
                    </a:cubicBezTo>
                    <a:cubicBezTo>
                      <a:pt x="275178" y="346329"/>
                      <a:pt x="360903" y="250317"/>
                      <a:pt x="383191" y="150019"/>
                    </a:cubicBezTo>
                    <a:cubicBezTo>
                      <a:pt x="387477" y="132017"/>
                      <a:pt x="389192" y="114872"/>
                      <a:pt x="389192" y="96869"/>
                    </a:cubicBezTo>
                    <a:cubicBezTo>
                      <a:pt x="389192" y="93440"/>
                      <a:pt x="389192" y="89154"/>
                      <a:pt x="389192" y="85725"/>
                    </a:cubicBezTo>
                    <a:cubicBezTo>
                      <a:pt x="406337" y="74581"/>
                      <a:pt x="421767" y="59150"/>
                      <a:pt x="432911" y="41148"/>
                    </a:cubicBezTo>
                    <a:lnTo>
                      <a:pt x="432911" y="4114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7532407-3196-4AA6-AD8C-95636F2300EA}"/>
              </a:ext>
            </a:extLst>
          </p:cNvPr>
          <p:cNvSpPr/>
          <p:nvPr/>
        </p:nvSpPr>
        <p:spPr>
          <a:xfrm>
            <a:off x="16478019" y="0"/>
            <a:ext cx="1825599" cy="1825599"/>
          </a:xfrm>
          <a:custGeom>
            <a:avLst/>
            <a:gdLst>
              <a:gd name="connsiteX0" fmla="*/ 2869780 w 2869780"/>
              <a:gd name="connsiteY0" fmla="*/ 2656527 h 2869780"/>
              <a:gd name="connsiteX1" fmla="*/ 2869780 w 2869780"/>
              <a:gd name="connsiteY1" fmla="*/ 2869780 h 2869780"/>
              <a:gd name="connsiteX2" fmla="*/ 2685356 w 2869780"/>
              <a:gd name="connsiteY2" fmla="*/ 2869780 h 2869780"/>
              <a:gd name="connsiteX3" fmla="*/ 2869780 w 2869780"/>
              <a:gd name="connsiteY3" fmla="*/ 1965405 h 2869780"/>
              <a:gd name="connsiteX4" fmla="*/ 2869780 w 2869780"/>
              <a:gd name="connsiteY4" fmla="*/ 2423863 h 2869780"/>
              <a:gd name="connsiteX5" fmla="*/ 2484144 w 2869780"/>
              <a:gd name="connsiteY5" fmla="*/ 2869780 h 2869780"/>
              <a:gd name="connsiteX6" fmla="*/ 2087662 w 2869780"/>
              <a:gd name="connsiteY6" fmla="*/ 2869780 h 2869780"/>
              <a:gd name="connsiteX7" fmla="*/ 2869780 w 2869780"/>
              <a:gd name="connsiteY7" fmla="*/ 1274283 h 2869780"/>
              <a:gd name="connsiteX8" fmla="*/ 2869780 w 2869780"/>
              <a:gd name="connsiteY8" fmla="*/ 1732741 h 2869780"/>
              <a:gd name="connsiteX9" fmla="*/ 1886450 w 2869780"/>
              <a:gd name="connsiteY9" fmla="*/ 2869780 h 2869780"/>
              <a:gd name="connsiteX10" fmla="*/ 1489968 w 2869780"/>
              <a:gd name="connsiteY10" fmla="*/ 2869780 h 2869780"/>
              <a:gd name="connsiteX11" fmla="*/ 2869780 w 2869780"/>
              <a:gd name="connsiteY11" fmla="*/ 583160 h 2869780"/>
              <a:gd name="connsiteX12" fmla="*/ 2869780 w 2869780"/>
              <a:gd name="connsiteY12" fmla="*/ 1041618 h 2869780"/>
              <a:gd name="connsiteX13" fmla="*/ 1288756 w 2869780"/>
              <a:gd name="connsiteY13" fmla="*/ 2869780 h 2869780"/>
              <a:gd name="connsiteX14" fmla="*/ 892274 w 2869780"/>
              <a:gd name="connsiteY14" fmla="*/ 2869780 h 2869780"/>
              <a:gd name="connsiteX15" fmla="*/ 2776413 w 2869780"/>
              <a:gd name="connsiteY15" fmla="*/ 0 h 2869780"/>
              <a:gd name="connsiteX16" fmla="*/ 2869780 w 2869780"/>
              <a:gd name="connsiteY16" fmla="*/ 0 h 2869780"/>
              <a:gd name="connsiteX17" fmla="*/ 2869780 w 2869780"/>
              <a:gd name="connsiteY17" fmla="*/ 350496 h 2869780"/>
              <a:gd name="connsiteX18" fmla="*/ 691062 w 2869780"/>
              <a:gd name="connsiteY18" fmla="*/ 2869780 h 2869780"/>
              <a:gd name="connsiteX19" fmla="*/ 294580 w 2869780"/>
              <a:gd name="connsiteY19" fmla="*/ 2869780 h 2869780"/>
              <a:gd name="connsiteX20" fmla="*/ 2178719 w 2869780"/>
              <a:gd name="connsiteY20" fmla="*/ 0 h 2869780"/>
              <a:gd name="connsiteX21" fmla="*/ 2575201 w 2869780"/>
              <a:gd name="connsiteY21" fmla="*/ 0 h 2869780"/>
              <a:gd name="connsiteX22" fmla="*/ 93368 w 2869780"/>
              <a:gd name="connsiteY22" fmla="*/ 2869780 h 2869780"/>
              <a:gd name="connsiteX23" fmla="*/ 0 w 2869780"/>
              <a:gd name="connsiteY23" fmla="*/ 2869780 h 2869780"/>
              <a:gd name="connsiteX24" fmla="*/ 0 w 2869780"/>
              <a:gd name="connsiteY24" fmla="*/ 2519286 h 2869780"/>
              <a:gd name="connsiteX25" fmla="*/ 1581025 w 2869780"/>
              <a:gd name="connsiteY25" fmla="*/ 0 h 2869780"/>
              <a:gd name="connsiteX26" fmla="*/ 1977507 w 2869780"/>
              <a:gd name="connsiteY26" fmla="*/ 0 h 2869780"/>
              <a:gd name="connsiteX27" fmla="*/ 0 w 2869780"/>
              <a:gd name="connsiteY27" fmla="*/ 2286620 h 2869780"/>
              <a:gd name="connsiteX28" fmla="*/ 0 w 2869780"/>
              <a:gd name="connsiteY28" fmla="*/ 1828162 h 2869780"/>
              <a:gd name="connsiteX29" fmla="*/ 983331 w 2869780"/>
              <a:gd name="connsiteY29" fmla="*/ 0 h 2869780"/>
              <a:gd name="connsiteX30" fmla="*/ 1379813 w 2869780"/>
              <a:gd name="connsiteY30" fmla="*/ 0 h 2869780"/>
              <a:gd name="connsiteX31" fmla="*/ 0 w 2869780"/>
              <a:gd name="connsiteY31" fmla="*/ 1595498 h 2869780"/>
              <a:gd name="connsiteX32" fmla="*/ 0 w 2869780"/>
              <a:gd name="connsiteY32" fmla="*/ 1137040 h 2869780"/>
              <a:gd name="connsiteX33" fmla="*/ 385637 w 2869780"/>
              <a:gd name="connsiteY33" fmla="*/ 0 h 2869780"/>
              <a:gd name="connsiteX34" fmla="*/ 782119 w 2869780"/>
              <a:gd name="connsiteY34" fmla="*/ 0 h 2869780"/>
              <a:gd name="connsiteX35" fmla="*/ 0 w 2869780"/>
              <a:gd name="connsiteY35" fmla="*/ 904375 h 2869780"/>
              <a:gd name="connsiteX36" fmla="*/ 0 w 2869780"/>
              <a:gd name="connsiteY36" fmla="*/ 445917 h 2869780"/>
              <a:gd name="connsiteX37" fmla="*/ 0 w 2869780"/>
              <a:gd name="connsiteY37" fmla="*/ 0 h 2869780"/>
              <a:gd name="connsiteX38" fmla="*/ 184425 w 2869780"/>
              <a:gd name="connsiteY38" fmla="*/ 0 h 2869780"/>
              <a:gd name="connsiteX39" fmla="*/ 0 w 2869780"/>
              <a:gd name="connsiteY39" fmla="*/ 213253 h 28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9780" h="2869780">
                <a:moveTo>
                  <a:pt x="2869780" y="2656527"/>
                </a:moveTo>
                <a:lnTo>
                  <a:pt x="2869780" y="2869780"/>
                </a:lnTo>
                <a:lnTo>
                  <a:pt x="2685356" y="2869780"/>
                </a:lnTo>
                <a:close/>
                <a:moveTo>
                  <a:pt x="2869780" y="1965405"/>
                </a:moveTo>
                <a:lnTo>
                  <a:pt x="2869780" y="2423863"/>
                </a:lnTo>
                <a:lnTo>
                  <a:pt x="2484144" y="2869780"/>
                </a:lnTo>
                <a:lnTo>
                  <a:pt x="2087662" y="2869780"/>
                </a:lnTo>
                <a:close/>
                <a:moveTo>
                  <a:pt x="2869780" y="1274283"/>
                </a:moveTo>
                <a:lnTo>
                  <a:pt x="2869780" y="1732741"/>
                </a:lnTo>
                <a:lnTo>
                  <a:pt x="1886450" y="2869780"/>
                </a:lnTo>
                <a:lnTo>
                  <a:pt x="1489968" y="2869780"/>
                </a:lnTo>
                <a:close/>
                <a:moveTo>
                  <a:pt x="2869780" y="583160"/>
                </a:moveTo>
                <a:lnTo>
                  <a:pt x="2869780" y="1041618"/>
                </a:lnTo>
                <a:lnTo>
                  <a:pt x="1288756" y="2869780"/>
                </a:lnTo>
                <a:lnTo>
                  <a:pt x="892274" y="2869780"/>
                </a:lnTo>
                <a:close/>
                <a:moveTo>
                  <a:pt x="2776413" y="0"/>
                </a:moveTo>
                <a:lnTo>
                  <a:pt x="2869780" y="0"/>
                </a:lnTo>
                <a:lnTo>
                  <a:pt x="2869780" y="350496"/>
                </a:lnTo>
                <a:lnTo>
                  <a:pt x="691062" y="2869780"/>
                </a:lnTo>
                <a:lnTo>
                  <a:pt x="294580" y="2869780"/>
                </a:lnTo>
                <a:close/>
                <a:moveTo>
                  <a:pt x="2178719" y="0"/>
                </a:moveTo>
                <a:lnTo>
                  <a:pt x="2575201" y="0"/>
                </a:lnTo>
                <a:lnTo>
                  <a:pt x="93368" y="2869780"/>
                </a:lnTo>
                <a:lnTo>
                  <a:pt x="0" y="2869780"/>
                </a:lnTo>
                <a:lnTo>
                  <a:pt x="0" y="2519286"/>
                </a:lnTo>
                <a:close/>
                <a:moveTo>
                  <a:pt x="1581025" y="0"/>
                </a:moveTo>
                <a:lnTo>
                  <a:pt x="1977507" y="0"/>
                </a:lnTo>
                <a:lnTo>
                  <a:pt x="0" y="2286620"/>
                </a:lnTo>
                <a:lnTo>
                  <a:pt x="0" y="1828162"/>
                </a:lnTo>
                <a:close/>
                <a:moveTo>
                  <a:pt x="983331" y="0"/>
                </a:moveTo>
                <a:lnTo>
                  <a:pt x="1379813" y="0"/>
                </a:lnTo>
                <a:lnTo>
                  <a:pt x="0" y="1595498"/>
                </a:lnTo>
                <a:lnTo>
                  <a:pt x="0" y="1137040"/>
                </a:lnTo>
                <a:close/>
                <a:moveTo>
                  <a:pt x="385637" y="0"/>
                </a:moveTo>
                <a:lnTo>
                  <a:pt x="782119" y="0"/>
                </a:lnTo>
                <a:lnTo>
                  <a:pt x="0" y="904375"/>
                </a:lnTo>
                <a:lnTo>
                  <a:pt x="0" y="445917"/>
                </a:lnTo>
                <a:close/>
                <a:moveTo>
                  <a:pt x="0" y="0"/>
                </a:moveTo>
                <a:lnTo>
                  <a:pt x="184425" y="0"/>
                </a:lnTo>
                <a:lnTo>
                  <a:pt x="0" y="2132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4FA96-AE80-4A38-A230-EB751F1A7D17}"/>
              </a:ext>
            </a:extLst>
          </p:cNvPr>
          <p:cNvGrpSpPr/>
          <p:nvPr/>
        </p:nvGrpSpPr>
        <p:grpSpPr>
          <a:xfrm>
            <a:off x="-15618" y="8672708"/>
            <a:ext cx="1629911" cy="1614293"/>
            <a:chOff x="-10412" y="5781805"/>
            <a:chExt cx="1086607" cy="107619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8760E2-4D5B-4601-91B5-867A34BE5759}"/>
                </a:ext>
              </a:extLst>
            </p:cNvPr>
            <p:cNvSpPr/>
            <p:nvPr/>
          </p:nvSpPr>
          <p:spPr>
            <a:xfrm>
              <a:off x="-10412" y="6102297"/>
              <a:ext cx="755703" cy="755703"/>
            </a:xfrm>
            <a:custGeom>
              <a:avLst/>
              <a:gdLst>
                <a:gd name="connsiteX0" fmla="*/ 2869780 w 2869780"/>
                <a:gd name="connsiteY0" fmla="*/ 2656527 h 2869780"/>
                <a:gd name="connsiteX1" fmla="*/ 2869780 w 2869780"/>
                <a:gd name="connsiteY1" fmla="*/ 2869780 h 2869780"/>
                <a:gd name="connsiteX2" fmla="*/ 2685356 w 2869780"/>
                <a:gd name="connsiteY2" fmla="*/ 2869780 h 2869780"/>
                <a:gd name="connsiteX3" fmla="*/ 2869780 w 2869780"/>
                <a:gd name="connsiteY3" fmla="*/ 1965405 h 2869780"/>
                <a:gd name="connsiteX4" fmla="*/ 2869780 w 2869780"/>
                <a:gd name="connsiteY4" fmla="*/ 2423863 h 2869780"/>
                <a:gd name="connsiteX5" fmla="*/ 2484144 w 2869780"/>
                <a:gd name="connsiteY5" fmla="*/ 2869780 h 2869780"/>
                <a:gd name="connsiteX6" fmla="*/ 2087662 w 2869780"/>
                <a:gd name="connsiteY6" fmla="*/ 2869780 h 2869780"/>
                <a:gd name="connsiteX7" fmla="*/ 2869780 w 2869780"/>
                <a:gd name="connsiteY7" fmla="*/ 1274283 h 2869780"/>
                <a:gd name="connsiteX8" fmla="*/ 2869780 w 2869780"/>
                <a:gd name="connsiteY8" fmla="*/ 1732741 h 2869780"/>
                <a:gd name="connsiteX9" fmla="*/ 1886450 w 2869780"/>
                <a:gd name="connsiteY9" fmla="*/ 2869780 h 2869780"/>
                <a:gd name="connsiteX10" fmla="*/ 1489968 w 2869780"/>
                <a:gd name="connsiteY10" fmla="*/ 2869780 h 2869780"/>
                <a:gd name="connsiteX11" fmla="*/ 2869780 w 2869780"/>
                <a:gd name="connsiteY11" fmla="*/ 583160 h 2869780"/>
                <a:gd name="connsiteX12" fmla="*/ 2869780 w 2869780"/>
                <a:gd name="connsiteY12" fmla="*/ 1041618 h 2869780"/>
                <a:gd name="connsiteX13" fmla="*/ 1288756 w 2869780"/>
                <a:gd name="connsiteY13" fmla="*/ 2869780 h 2869780"/>
                <a:gd name="connsiteX14" fmla="*/ 892274 w 2869780"/>
                <a:gd name="connsiteY14" fmla="*/ 2869780 h 2869780"/>
                <a:gd name="connsiteX15" fmla="*/ 2776413 w 2869780"/>
                <a:gd name="connsiteY15" fmla="*/ 0 h 2869780"/>
                <a:gd name="connsiteX16" fmla="*/ 2869780 w 2869780"/>
                <a:gd name="connsiteY16" fmla="*/ 0 h 2869780"/>
                <a:gd name="connsiteX17" fmla="*/ 2869780 w 2869780"/>
                <a:gd name="connsiteY17" fmla="*/ 350496 h 2869780"/>
                <a:gd name="connsiteX18" fmla="*/ 691062 w 2869780"/>
                <a:gd name="connsiteY18" fmla="*/ 2869780 h 2869780"/>
                <a:gd name="connsiteX19" fmla="*/ 294580 w 2869780"/>
                <a:gd name="connsiteY19" fmla="*/ 2869780 h 2869780"/>
                <a:gd name="connsiteX20" fmla="*/ 2178719 w 2869780"/>
                <a:gd name="connsiteY20" fmla="*/ 0 h 2869780"/>
                <a:gd name="connsiteX21" fmla="*/ 2575201 w 2869780"/>
                <a:gd name="connsiteY21" fmla="*/ 0 h 2869780"/>
                <a:gd name="connsiteX22" fmla="*/ 93368 w 2869780"/>
                <a:gd name="connsiteY22" fmla="*/ 2869780 h 2869780"/>
                <a:gd name="connsiteX23" fmla="*/ 0 w 2869780"/>
                <a:gd name="connsiteY23" fmla="*/ 2869780 h 2869780"/>
                <a:gd name="connsiteX24" fmla="*/ 0 w 2869780"/>
                <a:gd name="connsiteY24" fmla="*/ 2519286 h 2869780"/>
                <a:gd name="connsiteX25" fmla="*/ 1581025 w 2869780"/>
                <a:gd name="connsiteY25" fmla="*/ 0 h 2869780"/>
                <a:gd name="connsiteX26" fmla="*/ 1977507 w 2869780"/>
                <a:gd name="connsiteY26" fmla="*/ 0 h 2869780"/>
                <a:gd name="connsiteX27" fmla="*/ 0 w 2869780"/>
                <a:gd name="connsiteY27" fmla="*/ 2286620 h 2869780"/>
                <a:gd name="connsiteX28" fmla="*/ 0 w 2869780"/>
                <a:gd name="connsiteY28" fmla="*/ 1828162 h 2869780"/>
                <a:gd name="connsiteX29" fmla="*/ 983331 w 2869780"/>
                <a:gd name="connsiteY29" fmla="*/ 0 h 2869780"/>
                <a:gd name="connsiteX30" fmla="*/ 1379813 w 2869780"/>
                <a:gd name="connsiteY30" fmla="*/ 0 h 2869780"/>
                <a:gd name="connsiteX31" fmla="*/ 0 w 2869780"/>
                <a:gd name="connsiteY31" fmla="*/ 1595498 h 2869780"/>
                <a:gd name="connsiteX32" fmla="*/ 0 w 2869780"/>
                <a:gd name="connsiteY32" fmla="*/ 1137040 h 2869780"/>
                <a:gd name="connsiteX33" fmla="*/ 385637 w 2869780"/>
                <a:gd name="connsiteY33" fmla="*/ 0 h 2869780"/>
                <a:gd name="connsiteX34" fmla="*/ 782119 w 2869780"/>
                <a:gd name="connsiteY34" fmla="*/ 0 h 2869780"/>
                <a:gd name="connsiteX35" fmla="*/ 0 w 2869780"/>
                <a:gd name="connsiteY35" fmla="*/ 904375 h 2869780"/>
                <a:gd name="connsiteX36" fmla="*/ 0 w 2869780"/>
                <a:gd name="connsiteY36" fmla="*/ 445917 h 2869780"/>
                <a:gd name="connsiteX37" fmla="*/ 0 w 2869780"/>
                <a:gd name="connsiteY37" fmla="*/ 0 h 2869780"/>
                <a:gd name="connsiteX38" fmla="*/ 184425 w 2869780"/>
                <a:gd name="connsiteY38" fmla="*/ 0 h 2869780"/>
                <a:gd name="connsiteX39" fmla="*/ 0 w 2869780"/>
                <a:gd name="connsiteY39" fmla="*/ 213253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69780" h="2869780">
                  <a:moveTo>
                    <a:pt x="2869780" y="2656527"/>
                  </a:moveTo>
                  <a:lnTo>
                    <a:pt x="2869780" y="2869780"/>
                  </a:lnTo>
                  <a:lnTo>
                    <a:pt x="2685356" y="2869780"/>
                  </a:lnTo>
                  <a:close/>
                  <a:moveTo>
                    <a:pt x="2869780" y="1965405"/>
                  </a:moveTo>
                  <a:lnTo>
                    <a:pt x="2869780" y="2423863"/>
                  </a:lnTo>
                  <a:lnTo>
                    <a:pt x="2484144" y="2869780"/>
                  </a:lnTo>
                  <a:lnTo>
                    <a:pt x="2087662" y="2869780"/>
                  </a:lnTo>
                  <a:close/>
                  <a:moveTo>
                    <a:pt x="2869780" y="1274283"/>
                  </a:moveTo>
                  <a:lnTo>
                    <a:pt x="2869780" y="1732741"/>
                  </a:lnTo>
                  <a:lnTo>
                    <a:pt x="1886450" y="2869780"/>
                  </a:lnTo>
                  <a:lnTo>
                    <a:pt x="1489968" y="2869780"/>
                  </a:lnTo>
                  <a:close/>
                  <a:moveTo>
                    <a:pt x="2869780" y="583160"/>
                  </a:moveTo>
                  <a:lnTo>
                    <a:pt x="2869780" y="1041618"/>
                  </a:lnTo>
                  <a:lnTo>
                    <a:pt x="1288756" y="2869780"/>
                  </a:lnTo>
                  <a:lnTo>
                    <a:pt x="892274" y="2869780"/>
                  </a:lnTo>
                  <a:close/>
                  <a:moveTo>
                    <a:pt x="2776413" y="0"/>
                  </a:moveTo>
                  <a:lnTo>
                    <a:pt x="2869780" y="0"/>
                  </a:lnTo>
                  <a:lnTo>
                    <a:pt x="2869780" y="350496"/>
                  </a:lnTo>
                  <a:lnTo>
                    <a:pt x="691062" y="2869780"/>
                  </a:lnTo>
                  <a:lnTo>
                    <a:pt x="294580" y="2869780"/>
                  </a:lnTo>
                  <a:close/>
                  <a:moveTo>
                    <a:pt x="2178719" y="0"/>
                  </a:moveTo>
                  <a:lnTo>
                    <a:pt x="2575201" y="0"/>
                  </a:lnTo>
                  <a:lnTo>
                    <a:pt x="93368" y="2869780"/>
                  </a:lnTo>
                  <a:lnTo>
                    <a:pt x="0" y="2869780"/>
                  </a:lnTo>
                  <a:lnTo>
                    <a:pt x="0" y="2519286"/>
                  </a:lnTo>
                  <a:close/>
                  <a:moveTo>
                    <a:pt x="1581025" y="0"/>
                  </a:moveTo>
                  <a:lnTo>
                    <a:pt x="1977507" y="0"/>
                  </a:lnTo>
                  <a:lnTo>
                    <a:pt x="0" y="2286620"/>
                  </a:lnTo>
                  <a:lnTo>
                    <a:pt x="0" y="1828162"/>
                  </a:lnTo>
                  <a:close/>
                  <a:moveTo>
                    <a:pt x="983331" y="0"/>
                  </a:moveTo>
                  <a:lnTo>
                    <a:pt x="1379813" y="0"/>
                  </a:lnTo>
                  <a:lnTo>
                    <a:pt x="0" y="1595498"/>
                  </a:lnTo>
                  <a:lnTo>
                    <a:pt x="0" y="1137040"/>
                  </a:lnTo>
                  <a:close/>
                  <a:moveTo>
                    <a:pt x="385637" y="0"/>
                  </a:moveTo>
                  <a:lnTo>
                    <a:pt x="782119" y="0"/>
                  </a:lnTo>
                  <a:lnTo>
                    <a:pt x="0" y="904375"/>
                  </a:lnTo>
                  <a:lnTo>
                    <a:pt x="0" y="445917"/>
                  </a:lnTo>
                  <a:close/>
                  <a:moveTo>
                    <a:pt x="0" y="0"/>
                  </a:moveTo>
                  <a:lnTo>
                    <a:pt x="184425" y="0"/>
                  </a:lnTo>
                  <a:lnTo>
                    <a:pt x="0" y="2132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7A698-9752-4374-8D94-262EF83C3DDE}"/>
                </a:ext>
              </a:extLst>
            </p:cNvPr>
            <p:cNvSpPr/>
            <p:nvPr/>
          </p:nvSpPr>
          <p:spPr>
            <a:xfrm>
              <a:off x="755703" y="5781805"/>
              <a:ext cx="320492" cy="3204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E633C4-7157-49F4-B37B-4465B9FA9C89}"/>
              </a:ext>
            </a:extLst>
          </p:cNvPr>
          <p:cNvSpPr txBox="1"/>
          <p:nvPr/>
        </p:nvSpPr>
        <p:spPr>
          <a:xfrm>
            <a:off x="2305050" y="3123830"/>
            <a:ext cx="13677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9600" b="1" dirty="0">
                <a:solidFill>
                  <a:schemeClr val="accent6">
                    <a:lumMod val="75000"/>
                  </a:schemeClr>
                </a:solidFill>
                <a:latin typeface="FC Orbit [Non-commercial]" pitchFamily="50" charset="-34"/>
                <a:cs typeface="FC Orbit [Non-commercial]" pitchFamily="50" charset="-34"/>
              </a:rPr>
              <a:t>กรอบการดำเนินงาน</a:t>
            </a:r>
            <a:endParaRPr lang="en-US" sz="9600" b="1" dirty="0">
              <a:solidFill>
                <a:schemeClr val="accent6">
                  <a:lumMod val="75000"/>
                </a:schemeClr>
              </a:solidFill>
              <a:latin typeface="FC Orbit [Non-commercial]" pitchFamily="50" charset="-34"/>
              <a:cs typeface="FC Orbit [Non-commercial]" pitchFamily="50" charset="-34"/>
            </a:endParaRPr>
          </a:p>
          <a:p>
            <a:pPr algn="ctr" defTabSz="1371600"/>
            <a:r>
              <a:rPr lang="en-US" sz="9600" b="1" dirty="0">
                <a:solidFill>
                  <a:schemeClr val="accent6">
                    <a:lumMod val="75000"/>
                  </a:schemeClr>
                </a:solidFill>
                <a:latin typeface="FC Orbit [Non-commercial]" pitchFamily="50" charset="-34"/>
                <a:cs typeface="FC Orbit [Non-commercial]" pitchFamily="50" charset="-34"/>
              </a:rPr>
              <a:t>Framework 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FC Orbit [Non-commercial]" pitchFamily="50" charset="-34"/>
                <a:cs typeface="FC Orbit [Non-commercial]" pitchFamily="50" charset="-34"/>
              </a:rPr>
              <a:t>Plan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46969-FB45-4D02-B000-6012C13AECC4}"/>
              </a:ext>
            </a:extLst>
          </p:cNvPr>
          <p:cNvSpPr txBox="1"/>
          <p:nvPr/>
        </p:nvSpPr>
        <p:spPr>
          <a:xfrm>
            <a:off x="2931886" y="8531965"/>
            <a:ext cx="124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กองนโยบายและแผน</a:t>
            </a:r>
          </a:p>
          <a:p>
            <a:pPr algn="ctr" defTabSz="1371600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Kittithada Medium 65 (กิตติธาดา" panose="02000506000000020004" pitchFamily="2" charset="-34"/>
              <a:cs typeface="Kittithada Medium 65 (กิตติธาดา" panose="02000506000000020004" pitchFamily="2" charset="-34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D2F04C0-6E37-415C-48BD-E658EACC411C}"/>
              </a:ext>
            </a:extLst>
          </p:cNvPr>
          <p:cNvSpPr txBox="1"/>
          <p:nvPr/>
        </p:nvSpPr>
        <p:spPr>
          <a:xfrm>
            <a:off x="1995715" y="5949009"/>
            <a:ext cx="142965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54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แผนปฏิบัติการมหาวิทยาลัยราชภัฏวไลยอลงกรณ์ ในพระบรมราชูปถัมภ์ </a:t>
            </a:r>
          </a:p>
          <a:p>
            <a:pPr algn="ctr" defTabSz="1371600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ประจำปีงบประมาณ พ.ศ.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19895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620176-2181-43C1-AB35-0B01410E9172}"/>
              </a:ext>
            </a:extLst>
          </p:cNvPr>
          <p:cNvSpPr/>
          <p:nvPr/>
        </p:nvSpPr>
        <p:spPr>
          <a:xfrm>
            <a:off x="5981701" y="5143500"/>
            <a:ext cx="4263713" cy="3771900"/>
          </a:xfrm>
          <a:custGeom>
            <a:avLst/>
            <a:gdLst>
              <a:gd name="connsiteX0" fmla="*/ 2960914 w 2960914"/>
              <a:gd name="connsiteY0" fmla="*/ 2211620 h 2619378"/>
              <a:gd name="connsiteX1" fmla="*/ 2960914 w 2960914"/>
              <a:gd name="connsiteY1" fmla="*/ 2497625 h 2619378"/>
              <a:gd name="connsiteX2" fmla="*/ 2855754 w 2960914"/>
              <a:gd name="connsiteY2" fmla="*/ 2619376 h 2619378"/>
              <a:gd name="connsiteX3" fmla="*/ 2608722 w 2960914"/>
              <a:gd name="connsiteY3" fmla="*/ 2619376 h 2619378"/>
              <a:gd name="connsiteX4" fmla="*/ 2960914 w 2960914"/>
              <a:gd name="connsiteY4" fmla="*/ 1781015 h 2619378"/>
              <a:gd name="connsiteX5" fmla="*/ 2960914 w 2960914"/>
              <a:gd name="connsiteY5" fmla="*/ 2067020 h 2619378"/>
              <a:gd name="connsiteX6" fmla="*/ 2483825 w 2960914"/>
              <a:gd name="connsiteY6" fmla="*/ 2619377 h 2619378"/>
              <a:gd name="connsiteX7" fmla="*/ 2236793 w 2960914"/>
              <a:gd name="connsiteY7" fmla="*/ 2619377 h 2619378"/>
              <a:gd name="connsiteX8" fmla="*/ 2960914 w 2960914"/>
              <a:gd name="connsiteY8" fmla="*/ 1350407 h 2619378"/>
              <a:gd name="connsiteX9" fmla="*/ 2960914 w 2960914"/>
              <a:gd name="connsiteY9" fmla="*/ 1636412 h 2619378"/>
              <a:gd name="connsiteX10" fmla="*/ 2111896 w 2960914"/>
              <a:gd name="connsiteY10" fmla="*/ 2619376 h 2619378"/>
              <a:gd name="connsiteX11" fmla="*/ 1864864 w 2960914"/>
              <a:gd name="connsiteY11" fmla="*/ 2619376 h 2619378"/>
              <a:gd name="connsiteX12" fmla="*/ 2960914 w 2960914"/>
              <a:gd name="connsiteY12" fmla="*/ 914288 h 2619378"/>
              <a:gd name="connsiteX13" fmla="*/ 2960914 w 2960914"/>
              <a:gd name="connsiteY13" fmla="*/ 1200293 h 2619378"/>
              <a:gd name="connsiteX14" fmla="*/ 1735205 w 2960914"/>
              <a:gd name="connsiteY14" fmla="*/ 2619377 h 2619378"/>
              <a:gd name="connsiteX15" fmla="*/ 1488173 w 2960914"/>
              <a:gd name="connsiteY15" fmla="*/ 2619377 h 2619378"/>
              <a:gd name="connsiteX16" fmla="*/ 2960914 w 2960914"/>
              <a:gd name="connsiteY16" fmla="*/ 483681 h 2619378"/>
              <a:gd name="connsiteX17" fmla="*/ 2960914 w 2960914"/>
              <a:gd name="connsiteY17" fmla="*/ 769686 h 2619378"/>
              <a:gd name="connsiteX18" fmla="*/ 1363276 w 2960914"/>
              <a:gd name="connsiteY18" fmla="*/ 2619377 h 2619378"/>
              <a:gd name="connsiteX19" fmla="*/ 1116244 w 2960914"/>
              <a:gd name="connsiteY19" fmla="*/ 2619377 h 2619378"/>
              <a:gd name="connsiteX20" fmla="*/ 2960914 w 2960914"/>
              <a:gd name="connsiteY20" fmla="*/ 53075 h 2619378"/>
              <a:gd name="connsiteX21" fmla="*/ 2960914 w 2960914"/>
              <a:gd name="connsiteY21" fmla="*/ 339080 h 2619378"/>
              <a:gd name="connsiteX22" fmla="*/ 991347 w 2960914"/>
              <a:gd name="connsiteY22" fmla="*/ 2619378 h 2619378"/>
              <a:gd name="connsiteX23" fmla="*/ 744315 w 2960914"/>
              <a:gd name="connsiteY23" fmla="*/ 2619378 h 2619378"/>
              <a:gd name="connsiteX24" fmla="*/ 17033 w 2960914"/>
              <a:gd name="connsiteY24" fmla="*/ 3 h 2619378"/>
              <a:gd name="connsiteX25" fmla="*/ 264066 w 2960914"/>
              <a:gd name="connsiteY25" fmla="*/ 3 h 2619378"/>
              <a:gd name="connsiteX26" fmla="*/ 0 w 2960914"/>
              <a:gd name="connsiteY26" fmla="*/ 305730 h 2619378"/>
              <a:gd name="connsiteX27" fmla="*/ 0 w 2960914"/>
              <a:gd name="connsiteY27" fmla="*/ 19723 h 2619378"/>
              <a:gd name="connsiteX28" fmla="*/ 1509512 w 2960914"/>
              <a:gd name="connsiteY28" fmla="*/ 2 h 2619378"/>
              <a:gd name="connsiteX29" fmla="*/ 1756545 w 2960914"/>
              <a:gd name="connsiteY29" fmla="*/ 2 h 2619378"/>
              <a:gd name="connsiteX30" fmla="*/ 0 w 2960914"/>
              <a:gd name="connsiteY30" fmla="*/ 2033668 h 2619378"/>
              <a:gd name="connsiteX31" fmla="*/ 0 w 2960914"/>
              <a:gd name="connsiteY31" fmla="*/ 1747663 h 2619378"/>
              <a:gd name="connsiteX32" fmla="*/ 760892 w 2960914"/>
              <a:gd name="connsiteY32" fmla="*/ 2 h 2619378"/>
              <a:gd name="connsiteX33" fmla="*/ 1007924 w 2960914"/>
              <a:gd name="connsiteY33" fmla="*/ 2 h 2619378"/>
              <a:gd name="connsiteX34" fmla="*/ 0 w 2960914"/>
              <a:gd name="connsiteY34" fmla="*/ 1166942 h 2619378"/>
              <a:gd name="connsiteX35" fmla="*/ 0 w 2960914"/>
              <a:gd name="connsiteY35" fmla="*/ 880937 h 2619378"/>
              <a:gd name="connsiteX36" fmla="*/ 388963 w 2960914"/>
              <a:gd name="connsiteY36" fmla="*/ 2 h 2619378"/>
              <a:gd name="connsiteX37" fmla="*/ 635995 w 2960914"/>
              <a:gd name="connsiteY37" fmla="*/ 2 h 2619378"/>
              <a:gd name="connsiteX38" fmla="*/ 0 w 2960914"/>
              <a:gd name="connsiteY38" fmla="*/ 736335 h 2619378"/>
              <a:gd name="connsiteX39" fmla="*/ 0 w 2960914"/>
              <a:gd name="connsiteY39" fmla="*/ 450330 h 2619378"/>
              <a:gd name="connsiteX40" fmla="*/ 2253370 w 2960914"/>
              <a:gd name="connsiteY40" fmla="*/ 1 h 2619378"/>
              <a:gd name="connsiteX41" fmla="*/ 2500402 w 2960914"/>
              <a:gd name="connsiteY41" fmla="*/ 1 h 2619378"/>
              <a:gd name="connsiteX42" fmla="*/ 237962 w 2960914"/>
              <a:gd name="connsiteY42" fmla="*/ 2619376 h 2619378"/>
              <a:gd name="connsiteX43" fmla="*/ 0 w 2960914"/>
              <a:gd name="connsiteY43" fmla="*/ 2619376 h 2619378"/>
              <a:gd name="connsiteX44" fmla="*/ 0 w 2960914"/>
              <a:gd name="connsiteY44" fmla="*/ 2608875 h 2619378"/>
              <a:gd name="connsiteX45" fmla="*/ 1881441 w 2960914"/>
              <a:gd name="connsiteY45" fmla="*/ 1 h 2619378"/>
              <a:gd name="connsiteX46" fmla="*/ 2128473 w 2960914"/>
              <a:gd name="connsiteY46" fmla="*/ 1 h 2619378"/>
              <a:gd name="connsiteX47" fmla="*/ 0 w 2960914"/>
              <a:gd name="connsiteY47" fmla="*/ 2464274 h 2619378"/>
              <a:gd name="connsiteX48" fmla="*/ 0 w 2960914"/>
              <a:gd name="connsiteY48" fmla="*/ 2178269 h 2619378"/>
              <a:gd name="connsiteX49" fmla="*/ 1137584 w 2960914"/>
              <a:gd name="connsiteY49" fmla="*/ 1 h 2619378"/>
              <a:gd name="connsiteX50" fmla="*/ 1384616 w 2960914"/>
              <a:gd name="connsiteY50" fmla="*/ 1 h 2619378"/>
              <a:gd name="connsiteX51" fmla="*/ 0 w 2960914"/>
              <a:gd name="connsiteY51" fmla="*/ 1603061 h 2619378"/>
              <a:gd name="connsiteX52" fmla="*/ 0 w 2960914"/>
              <a:gd name="connsiteY52" fmla="*/ 1317056 h 2619378"/>
              <a:gd name="connsiteX53" fmla="*/ 2630062 w 2960914"/>
              <a:gd name="connsiteY53" fmla="*/ 0 h 2619378"/>
              <a:gd name="connsiteX54" fmla="*/ 2877094 w 2960914"/>
              <a:gd name="connsiteY54" fmla="*/ 0 h 2619378"/>
              <a:gd name="connsiteX55" fmla="*/ 614655 w 2960914"/>
              <a:gd name="connsiteY55" fmla="*/ 2619375 h 2619378"/>
              <a:gd name="connsiteX56" fmla="*/ 367623 w 2960914"/>
              <a:gd name="connsiteY56" fmla="*/ 2619375 h 261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960914" h="2619378">
                <a:moveTo>
                  <a:pt x="2960914" y="2211620"/>
                </a:moveTo>
                <a:lnTo>
                  <a:pt x="2960914" y="2497625"/>
                </a:lnTo>
                <a:lnTo>
                  <a:pt x="2855754" y="2619376"/>
                </a:lnTo>
                <a:lnTo>
                  <a:pt x="2608722" y="2619376"/>
                </a:lnTo>
                <a:close/>
                <a:moveTo>
                  <a:pt x="2960914" y="1781015"/>
                </a:moveTo>
                <a:lnTo>
                  <a:pt x="2960914" y="2067020"/>
                </a:lnTo>
                <a:lnTo>
                  <a:pt x="2483825" y="2619377"/>
                </a:lnTo>
                <a:lnTo>
                  <a:pt x="2236793" y="2619377"/>
                </a:lnTo>
                <a:close/>
                <a:moveTo>
                  <a:pt x="2960914" y="1350407"/>
                </a:moveTo>
                <a:lnTo>
                  <a:pt x="2960914" y="1636412"/>
                </a:lnTo>
                <a:lnTo>
                  <a:pt x="2111896" y="2619376"/>
                </a:lnTo>
                <a:lnTo>
                  <a:pt x="1864864" y="2619376"/>
                </a:lnTo>
                <a:close/>
                <a:moveTo>
                  <a:pt x="2960914" y="914288"/>
                </a:moveTo>
                <a:lnTo>
                  <a:pt x="2960914" y="1200293"/>
                </a:lnTo>
                <a:lnTo>
                  <a:pt x="1735205" y="2619377"/>
                </a:lnTo>
                <a:lnTo>
                  <a:pt x="1488173" y="2619377"/>
                </a:lnTo>
                <a:close/>
                <a:moveTo>
                  <a:pt x="2960914" y="483681"/>
                </a:moveTo>
                <a:lnTo>
                  <a:pt x="2960914" y="769686"/>
                </a:lnTo>
                <a:lnTo>
                  <a:pt x="1363276" y="2619377"/>
                </a:lnTo>
                <a:lnTo>
                  <a:pt x="1116244" y="2619377"/>
                </a:lnTo>
                <a:close/>
                <a:moveTo>
                  <a:pt x="2960914" y="53075"/>
                </a:moveTo>
                <a:lnTo>
                  <a:pt x="2960914" y="339080"/>
                </a:lnTo>
                <a:lnTo>
                  <a:pt x="991347" y="2619378"/>
                </a:lnTo>
                <a:lnTo>
                  <a:pt x="744315" y="2619378"/>
                </a:lnTo>
                <a:close/>
                <a:moveTo>
                  <a:pt x="17033" y="3"/>
                </a:moveTo>
                <a:lnTo>
                  <a:pt x="264066" y="3"/>
                </a:lnTo>
                <a:lnTo>
                  <a:pt x="0" y="305730"/>
                </a:lnTo>
                <a:lnTo>
                  <a:pt x="0" y="19723"/>
                </a:lnTo>
                <a:close/>
                <a:moveTo>
                  <a:pt x="1509512" y="2"/>
                </a:moveTo>
                <a:lnTo>
                  <a:pt x="1756545" y="2"/>
                </a:lnTo>
                <a:lnTo>
                  <a:pt x="0" y="2033668"/>
                </a:lnTo>
                <a:lnTo>
                  <a:pt x="0" y="1747663"/>
                </a:lnTo>
                <a:close/>
                <a:moveTo>
                  <a:pt x="760892" y="2"/>
                </a:moveTo>
                <a:lnTo>
                  <a:pt x="1007924" y="2"/>
                </a:lnTo>
                <a:lnTo>
                  <a:pt x="0" y="1166942"/>
                </a:lnTo>
                <a:lnTo>
                  <a:pt x="0" y="880937"/>
                </a:lnTo>
                <a:close/>
                <a:moveTo>
                  <a:pt x="388963" y="2"/>
                </a:moveTo>
                <a:lnTo>
                  <a:pt x="635995" y="2"/>
                </a:lnTo>
                <a:lnTo>
                  <a:pt x="0" y="736335"/>
                </a:lnTo>
                <a:lnTo>
                  <a:pt x="0" y="450330"/>
                </a:lnTo>
                <a:close/>
                <a:moveTo>
                  <a:pt x="2253370" y="1"/>
                </a:moveTo>
                <a:lnTo>
                  <a:pt x="2500402" y="1"/>
                </a:lnTo>
                <a:lnTo>
                  <a:pt x="237962" y="2619376"/>
                </a:lnTo>
                <a:lnTo>
                  <a:pt x="0" y="2619376"/>
                </a:lnTo>
                <a:lnTo>
                  <a:pt x="0" y="2608875"/>
                </a:lnTo>
                <a:close/>
                <a:moveTo>
                  <a:pt x="1881441" y="1"/>
                </a:moveTo>
                <a:lnTo>
                  <a:pt x="2128473" y="1"/>
                </a:lnTo>
                <a:lnTo>
                  <a:pt x="0" y="2464274"/>
                </a:lnTo>
                <a:lnTo>
                  <a:pt x="0" y="2178269"/>
                </a:lnTo>
                <a:close/>
                <a:moveTo>
                  <a:pt x="1137584" y="1"/>
                </a:moveTo>
                <a:lnTo>
                  <a:pt x="1384616" y="1"/>
                </a:lnTo>
                <a:lnTo>
                  <a:pt x="0" y="1603061"/>
                </a:lnTo>
                <a:lnTo>
                  <a:pt x="0" y="1317056"/>
                </a:lnTo>
                <a:close/>
                <a:moveTo>
                  <a:pt x="2630062" y="0"/>
                </a:moveTo>
                <a:lnTo>
                  <a:pt x="2877094" y="0"/>
                </a:lnTo>
                <a:lnTo>
                  <a:pt x="614655" y="2619375"/>
                </a:lnTo>
                <a:lnTo>
                  <a:pt x="367623" y="26193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381920-970B-45D3-92A1-3337217D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124" y="1652786"/>
            <a:ext cx="10290414" cy="1332481"/>
          </a:xfrm>
        </p:spPr>
        <p:txBody>
          <a:bodyPr/>
          <a:lstStyle/>
          <a:p>
            <a:r>
              <a:rPr lang="en-US" dirty="0"/>
              <a:t>How are you?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5CAF2-58B4-4BA6-B3E3-1E2C6D124B29}"/>
              </a:ext>
            </a:extLst>
          </p:cNvPr>
          <p:cNvSpPr txBox="1"/>
          <p:nvPr/>
        </p:nvSpPr>
        <p:spPr>
          <a:xfrm>
            <a:off x="11480009" y="3575052"/>
            <a:ext cx="6648334" cy="191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คือ ผู้ที่ได้รับค่าเป้าหมายในการดำเนินงาน</a:t>
            </a:r>
          </a:p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หรือผู้ที่ทำหน้าที่ขับเคลื่อนให้ตัวชี้วัดบรรลุค่าเป้าหมายตามแผนกลยุทธ์ อาจจมีหลายหน่วยงานที่ร่วมดำเนินงาน หรือมีเพียงแค่หน่วยงานเดียว</a:t>
            </a:r>
            <a:endParaRPr lang="en-US" sz="3600" dirty="0">
              <a:solidFill>
                <a:srgbClr val="313C4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5C82EA-1CBD-4D1A-B9C6-08D28FB24D5A}"/>
              </a:ext>
            </a:extLst>
          </p:cNvPr>
          <p:cNvSpPr txBox="1"/>
          <p:nvPr/>
        </p:nvSpPr>
        <p:spPr>
          <a:xfrm>
            <a:off x="11480009" y="1198004"/>
            <a:ext cx="632725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th-TH" sz="9900" dirty="0">
                <a:solidFill>
                  <a:srgbClr val="F6BB93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ผู้ดำเนินงาน</a:t>
            </a:r>
            <a:endParaRPr lang="en-US" sz="9900" dirty="0">
              <a:solidFill>
                <a:srgbClr val="F6BB93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AB4F1-85AC-4073-A0A2-84D7433DD8E4}"/>
              </a:ext>
            </a:extLst>
          </p:cNvPr>
          <p:cNvSpPr txBox="1"/>
          <p:nvPr/>
        </p:nvSpPr>
        <p:spPr>
          <a:xfrm>
            <a:off x="11480008" y="2740548"/>
            <a:ext cx="356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6BB93"/>
                </a:solidFill>
                <a:latin typeface="Jost"/>
              </a:rPr>
              <a:t>Party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05D92C-801B-4CA6-9182-CF88849B76A2}"/>
              </a:ext>
            </a:extLst>
          </p:cNvPr>
          <p:cNvSpPr txBox="1"/>
          <p:nvPr/>
        </p:nvSpPr>
        <p:spPr>
          <a:xfrm>
            <a:off x="11480009" y="7988710"/>
            <a:ext cx="5523065" cy="191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คือ ผู้ที่ได้รับหน้าที่ในการวิเคราะห์ สังเคราะห์ ออกแบบกลไกการดำเนินงาน</a:t>
            </a:r>
          </a:p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และรวบรวมผลการดำเนินงาน เพื่อรายงานต่อมหาวิทยาลัย ซึ่งมีเพียงหน่วยงานเดียว</a:t>
            </a:r>
            <a:endParaRPr lang="en-US" sz="3600" dirty="0">
              <a:solidFill>
                <a:srgbClr val="313C4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5448F1-E5C0-4424-9372-C97EC5DF3C5E}"/>
              </a:ext>
            </a:extLst>
          </p:cNvPr>
          <p:cNvSpPr txBox="1"/>
          <p:nvPr/>
        </p:nvSpPr>
        <p:spPr>
          <a:xfrm>
            <a:off x="11480009" y="5533513"/>
            <a:ext cx="436959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th-TH" sz="9900" dirty="0">
                <a:solidFill>
                  <a:srgbClr val="F6BB93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ผู้รายงาน</a:t>
            </a:r>
            <a:endParaRPr lang="en-US" sz="9900" dirty="0">
              <a:solidFill>
                <a:srgbClr val="F6BB93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91F8E6-06D0-44EC-B90B-2BA1F83139DE}"/>
              </a:ext>
            </a:extLst>
          </p:cNvPr>
          <p:cNvSpPr txBox="1"/>
          <p:nvPr/>
        </p:nvSpPr>
        <p:spPr>
          <a:xfrm>
            <a:off x="11480008" y="7076057"/>
            <a:ext cx="356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6BB93"/>
                </a:solidFill>
                <a:latin typeface="Jost"/>
              </a:rPr>
              <a:t>Supervisor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8FD74B-4582-445E-8B51-C63918C43535}"/>
              </a:ext>
            </a:extLst>
          </p:cNvPr>
          <p:cNvGrpSpPr/>
          <p:nvPr/>
        </p:nvGrpSpPr>
        <p:grpSpPr>
          <a:xfrm>
            <a:off x="17582993" y="1"/>
            <a:ext cx="705008" cy="674882"/>
            <a:chOff x="10623737" y="395236"/>
            <a:chExt cx="470005" cy="44992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47FB594-4503-47FF-9302-070A0A86DA0E}"/>
                </a:ext>
              </a:extLst>
            </p:cNvPr>
            <p:cNvSpPr/>
            <p:nvPr/>
          </p:nvSpPr>
          <p:spPr>
            <a:xfrm>
              <a:off x="10773249" y="395236"/>
              <a:ext cx="320493" cy="320493"/>
            </a:xfrm>
            <a:custGeom>
              <a:avLst/>
              <a:gdLst>
                <a:gd name="connsiteX0" fmla="*/ 2869780 w 2869780"/>
                <a:gd name="connsiteY0" fmla="*/ 2656527 h 2869780"/>
                <a:gd name="connsiteX1" fmla="*/ 2869780 w 2869780"/>
                <a:gd name="connsiteY1" fmla="*/ 2869780 h 2869780"/>
                <a:gd name="connsiteX2" fmla="*/ 2685356 w 2869780"/>
                <a:gd name="connsiteY2" fmla="*/ 2869780 h 2869780"/>
                <a:gd name="connsiteX3" fmla="*/ 2869780 w 2869780"/>
                <a:gd name="connsiteY3" fmla="*/ 1965405 h 2869780"/>
                <a:gd name="connsiteX4" fmla="*/ 2869780 w 2869780"/>
                <a:gd name="connsiteY4" fmla="*/ 2423863 h 2869780"/>
                <a:gd name="connsiteX5" fmla="*/ 2484144 w 2869780"/>
                <a:gd name="connsiteY5" fmla="*/ 2869780 h 2869780"/>
                <a:gd name="connsiteX6" fmla="*/ 2087662 w 2869780"/>
                <a:gd name="connsiteY6" fmla="*/ 2869780 h 2869780"/>
                <a:gd name="connsiteX7" fmla="*/ 2869780 w 2869780"/>
                <a:gd name="connsiteY7" fmla="*/ 1274283 h 2869780"/>
                <a:gd name="connsiteX8" fmla="*/ 2869780 w 2869780"/>
                <a:gd name="connsiteY8" fmla="*/ 1732741 h 2869780"/>
                <a:gd name="connsiteX9" fmla="*/ 1886450 w 2869780"/>
                <a:gd name="connsiteY9" fmla="*/ 2869780 h 2869780"/>
                <a:gd name="connsiteX10" fmla="*/ 1489968 w 2869780"/>
                <a:gd name="connsiteY10" fmla="*/ 2869780 h 2869780"/>
                <a:gd name="connsiteX11" fmla="*/ 2869780 w 2869780"/>
                <a:gd name="connsiteY11" fmla="*/ 583160 h 2869780"/>
                <a:gd name="connsiteX12" fmla="*/ 2869780 w 2869780"/>
                <a:gd name="connsiteY12" fmla="*/ 1041618 h 2869780"/>
                <a:gd name="connsiteX13" fmla="*/ 1288756 w 2869780"/>
                <a:gd name="connsiteY13" fmla="*/ 2869780 h 2869780"/>
                <a:gd name="connsiteX14" fmla="*/ 892274 w 2869780"/>
                <a:gd name="connsiteY14" fmla="*/ 2869780 h 2869780"/>
                <a:gd name="connsiteX15" fmla="*/ 2776413 w 2869780"/>
                <a:gd name="connsiteY15" fmla="*/ 0 h 2869780"/>
                <a:gd name="connsiteX16" fmla="*/ 2869780 w 2869780"/>
                <a:gd name="connsiteY16" fmla="*/ 0 h 2869780"/>
                <a:gd name="connsiteX17" fmla="*/ 2869780 w 2869780"/>
                <a:gd name="connsiteY17" fmla="*/ 350496 h 2869780"/>
                <a:gd name="connsiteX18" fmla="*/ 691062 w 2869780"/>
                <a:gd name="connsiteY18" fmla="*/ 2869780 h 2869780"/>
                <a:gd name="connsiteX19" fmla="*/ 294580 w 2869780"/>
                <a:gd name="connsiteY19" fmla="*/ 2869780 h 2869780"/>
                <a:gd name="connsiteX20" fmla="*/ 2178719 w 2869780"/>
                <a:gd name="connsiteY20" fmla="*/ 0 h 2869780"/>
                <a:gd name="connsiteX21" fmla="*/ 2575201 w 2869780"/>
                <a:gd name="connsiteY21" fmla="*/ 0 h 2869780"/>
                <a:gd name="connsiteX22" fmla="*/ 93368 w 2869780"/>
                <a:gd name="connsiteY22" fmla="*/ 2869780 h 2869780"/>
                <a:gd name="connsiteX23" fmla="*/ 0 w 2869780"/>
                <a:gd name="connsiteY23" fmla="*/ 2869780 h 2869780"/>
                <a:gd name="connsiteX24" fmla="*/ 0 w 2869780"/>
                <a:gd name="connsiteY24" fmla="*/ 2519286 h 2869780"/>
                <a:gd name="connsiteX25" fmla="*/ 1581025 w 2869780"/>
                <a:gd name="connsiteY25" fmla="*/ 0 h 2869780"/>
                <a:gd name="connsiteX26" fmla="*/ 1977507 w 2869780"/>
                <a:gd name="connsiteY26" fmla="*/ 0 h 2869780"/>
                <a:gd name="connsiteX27" fmla="*/ 0 w 2869780"/>
                <a:gd name="connsiteY27" fmla="*/ 2286620 h 2869780"/>
                <a:gd name="connsiteX28" fmla="*/ 0 w 2869780"/>
                <a:gd name="connsiteY28" fmla="*/ 1828162 h 2869780"/>
                <a:gd name="connsiteX29" fmla="*/ 983331 w 2869780"/>
                <a:gd name="connsiteY29" fmla="*/ 0 h 2869780"/>
                <a:gd name="connsiteX30" fmla="*/ 1379813 w 2869780"/>
                <a:gd name="connsiteY30" fmla="*/ 0 h 2869780"/>
                <a:gd name="connsiteX31" fmla="*/ 0 w 2869780"/>
                <a:gd name="connsiteY31" fmla="*/ 1595498 h 2869780"/>
                <a:gd name="connsiteX32" fmla="*/ 0 w 2869780"/>
                <a:gd name="connsiteY32" fmla="*/ 1137040 h 2869780"/>
                <a:gd name="connsiteX33" fmla="*/ 385637 w 2869780"/>
                <a:gd name="connsiteY33" fmla="*/ 0 h 2869780"/>
                <a:gd name="connsiteX34" fmla="*/ 782119 w 2869780"/>
                <a:gd name="connsiteY34" fmla="*/ 0 h 2869780"/>
                <a:gd name="connsiteX35" fmla="*/ 0 w 2869780"/>
                <a:gd name="connsiteY35" fmla="*/ 904375 h 2869780"/>
                <a:gd name="connsiteX36" fmla="*/ 0 w 2869780"/>
                <a:gd name="connsiteY36" fmla="*/ 445917 h 2869780"/>
                <a:gd name="connsiteX37" fmla="*/ 0 w 2869780"/>
                <a:gd name="connsiteY37" fmla="*/ 0 h 2869780"/>
                <a:gd name="connsiteX38" fmla="*/ 184425 w 2869780"/>
                <a:gd name="connsiteY38" fmla="*/ 0 h 2869780"/>
                <a:gd name="connsiteX39" fmla="*/ 0 w 2869780"/>
                <a:gd name="connsiteY39" fmla="*/ 213253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69780" h="2869780">
                  <a:moveTo>
                    <a:pt x="2869780" y="2656527"/>
                  </a:moveTo>
                  <a:lnTo>
                    <a:pt x="2869780" y="2869780"/>
                  </a:lnTo>
                  <a:lnTo>
                    <a:pt x="2685356" y="2869780"/>
                  </a:lnTo>
                  <a:close/>
                  <a:moveTo>
                    <a:pt x="2869780" y="1965405"/>
                  </a:moveTo>
                  <a:lnTo>
                    <a:pt x="2869780" y="2423863"/>
                  </a:lnTo>
                  <a:lnTo>
                    <a:pt x="2484144" y="2869780"/>
                  </a:lnTo>
                  <a:lnTo>
                    <a:pt x="2087662" y="2869780"/>
                  </a:lnTo>
                  <a:close/>
                  <a:moveTo>
                    <a:pt x="2869780" y="1274283"/>
                  </a:moveTo>
                  <a:lnTo>
                    <a:pt x="2869780" y="1732741"/>
                  </a:lnTo>
                  <a:lnTo>
                    <a:pt x="1886450" y="2869780"/>
                  </a:lnTo>
                  <a:lnTo>
                    <a:pt x="1489968" y="2869780"/>
                  </a:lnTo>
                  <a:close/>
                  <a:moveTo>
                    <a:pt x="2869780" y="583160"/>
                  </a:moveTo>
                  <a:lnTo>
                    <a:pt x="2869780" y="1041618"/>
                  </a:lnTo>
                  <a:lnTo>
                    <a:pt x="1288756" y="2869780"/>
                  </a:lnTo>
                  <a:lnTo>
                    <a:pt x="892274" y="2869780"/>
                  </a:lnTo>
                  <a:close/>
                  <a:moveTo>
                    <a:pt x="2776413" y="0"/>
                  </a:moveTo>
                  <a:lnTo>
                    <a:pt x="2869780" y="0"/>
                  </a:lnTo>
                  <a:lnTo>
                    <a:pt x="2869780" y="350496"/>
                  </a:lnTo>
                  <a:lnTo>
                    <a:pt x="691062" y="2869780"/>
                  </a:lnTo>
                  <a:lnTo>
                    <a:pt x="294580" y="2869780"/>
                  </a:lnTo>
                  <a:close/>
                  <a:moveTo>
                    <a:pt x="2178719" y="0"/>
                  </a:moveTo>
                  <a:lnTo>
                    <a:pt x="2575201" y="0"/>
                  </a:lnTo>
                  <a:lnTo>
                    <a:pt x="93368" y="2869780"/>
                  </a:lnTo>
                  <a:lnTo>
                    <a:pt x="0" y="2869780"/>
                  </a:lnTo>
                  <a:lnTo>
                    <a:pt x="0" y="2519286"/>
                  </a:lnTo>
                  <a:close/>
                  <a:moveTo>
                    <a:pt x="1581025" y="0"/>
                  </a:moveTo>
                  <a:lnTo>
                    <a:pt x="1977507" y="0"/>
                  </a:lnTo>
                  <a:lnTo>
                    <a:pt x="0" y="2286620"/>
                  </a:lnTo>
                  <a:lnTo>
                    <a:pt x="0" y="1828162"/>
                  </a:lnTo>
                  <a:close/>
                  <a:moveTo>
                    <a:pt x="983331" y="0"/>
                  </a:moveTo>
                  <a:lnTo>
                    <a:pt x="1379813" y="0"/>
                  </a:lnTo>
                  <a:lnTo>
                    <a:pt x="0" y="1595498"/>
                  </a:lnTo>
                  <a:lnTo>
                    <a:pt x="0" y="1137040"/>
                  </a:lnTo>
                  <a:close/>
                  <a:moveTo>
                    <a:pt x="385637" y="0"/>
                  </a:moveTo>
                  <a:lnTo>
                    <a:pt x="782119" y="0"/>
                  </a:lnTo>
                  <a:lnTo>
                    <a:pt x="0" y="904375"/>
                  </a:lnTo>
                  <a:lnTo>
                    <a:pt x="0" y="445917"/>
                  </a:lnTo>
                  <a:close/>
                  <a:moveTo>
                    <a:pt x="0" y="0"/>
                  </a:moveTo>
                  <a:lnTo>
                    <a:pt x="184425" y="0"/>
                  </a:lnTo>
                  <a:lnTo>
                    <a:pt x="0" y="2132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FADFE1-23D9-4187-9BCC-99801FF2D873}"/>
                </a:ext>
              </a:extLst>
            </p:cNvPr>
            <p:cNvSpPr/>
            <p:nvPr/>
          </p:nvSpPr>
          <p:spPr>
            <a:xfrm>
              <a:off x="10623737" y="695645"/>
              <a:ext cx="149512" cy="149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7C88622-D1FD-41CB-AB35-2F1CC1457417}"/>
              </a:ext>
            </a:extLst>
          </p:cNvPr>
          <p:cNvSpPr/>
          <p:nvPr/>
        </p:nvSpPr>
        <p:spPr>
          <a:xfrm>
            <a:off x="0" y="9415190"/>
            <a:ext cx="8572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AE0436C1-49E0-98C8-DF1E-F7737F187C6E}"/>
              </a:ext>
            </a:extLst>
          </p:cNvPr>
          <p:cNvSpPr txBox="1"/>
          <p:nvPr/>
        </p:nvSpPr>
        <p:spPr>
          <a:xfrm>
            <a:off x="1032579" y="2923106"/>
            <a:ext cx="7802742" cy="194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ทำความเข้าใจในบทบาทของตนเอง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ตามแผนกลยุทธ์มหาวิทยาลัย พ.ศ.</a:t>
            </a:r>
            <a:r>
              <a:rPr lang="en-US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2566-2570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ในการพลักดันการดำเนินงาน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ให้บรรลุวิสัยทัศน์ระดับมหาวิทยาลัย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pic>
        <p:nvPicPr>
          <p:cNvPr id="12" name="ตัวแทนรูปภาพ 11">
            <a:extLst>
              <a:ext uri="{FF2B5EF4-FFF2-40B4-BE49-F238E27FC236}">
                <a16:creationId xmlns:a16="http://schemas.microsoft.com/office/drawing/2014/main" id="{9B592ACB-4844-E2E9-3FA8-448ABFE1B6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tretch/>
        </p:blipFill>
        <p:spPr>
          <a:xfrm>
            <a:off x="857250" y="4952730"/>
            <a:ext cx="7474857" cy="521335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9B7DF46-990F-43FB-B0AD-6E184C278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5" grpId="0"/>
      <p:bldP spid="16" grpId="0"/>
      <p:bldP spid="19" grpId="0"/>
      <p:bldP spid="29" grpId="0"/>
      <p:bldP spid="30" grpId="0"/>
      <p:bldP spid="31" grpId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9979F0-8B38-485C-8159-832DDE98A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197" y="281005"/>
            <a:ext cx="9339760" cy="1707257"/>
          </a:xfrm>
        </p:spPr>
        <p:txBody>
          <a:bodyPr/>
          <a:lstStyle/>
          <a:p>
            <a:pPr lvl="0" defTabSz="457200">
              <a:lnSpc>
                <a:spcPts val="6000"/>
              </a:lnSpc>
              <a:spcBef>
                <a:spcPts val="0"/>
              </a:spcBef>
            </a:pPr>
            <a:r>
              <a:rPr lang="th-TH" sz="6000" b="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ea typeface="+mn-ea"/>
                <a:cs typeface="Kittithada Bold 75 (กิตติธาดา โ" panose="02000506000000020004" pitchFamily="2" charset="-34"/>
              </a:rPr>
              <a:t>การดำเนินงานตามเกณฑ์ </a:t>
            </a:r>
            <a:r>
              <a:rPr lang="en-US" sz="6000" b="0" dirty="0" err="1">
                <a:solidFill>
                  <a:srgbClr val="3C3C3C"/>
                </a:solidFill>
                <a:latin typeface="Kittithada Bold 75 (กิตติธาดา โ" panose="02000506000000020004" pitchFamily="2" charset="-34"/>
                <a:ea typeface="+mn-ea"/>
                <a:cs typeface="Kittithada Bold 75 (กิตติธาดา โ" panose="02000506000000020004" pitchFamily="2" charset="-34"/>
              </a:rPr>
              <a:t>EdPEx</a:t>
            </a:r>
            <a:br>
              <a:rPr lang="en-US" sz="6000" b="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ea typeface="+mn-ea"/>
                <a:cs typeface="Kittithada Bold 75 (กิตติธาดา โ" panose="02000506000000020004" pitchFamily="2" charset="-34"/>
              </a:rPr>
            </a:br>
            <a:r>
              <a:rPr lang="th-TH" sz="6000" b="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ea typeface="+mn-ea"/>
                <a:cs typeface="Kittithada Bold 75 (กิตติธาดา โ" panose="02000506000000020004" pitchFamily="2" charset="-34"/>
              </a:rPr>
              <a:t>ในระดับมหาวิทยาลัย และคณะ ศูนย์ สำนัก</a:t>
            </a:r>
            <a:endParaRPr lang="pl-PL" sz="6000" b="0" dirty="0">
              <a:solidFill>
                <a:srgbClr val="3C3C3C"/>
              </a:solidFill>
              <a:latin typeface="Kittithada Bold 75 (กิตติธาดา โ" panose="02000506000000020004" pitchFamily="2" charset="-34"/>
              <a:ea typeface="+mn-ea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218169-51BE-46BE-9B0C-42C856AD4C83}"/>
              </a:ext>
            </a:extLst>
          </p:cNvPr>
          <p:cNvSpPr/>
          <p:nvPr/>
        </p:nvSpPr>
        <p:spPr>
          <a:xfrm>
            <a:off x="16159161" y="3"/>
            <a:ext cx="2128839" cy="5143497"/>
          </a:xfrm>
          <a:custGeom>
            <a:avLst/>
            <a:gdLst>
              <a:gd name="connsiteX0" fmla="*/ 1419226 w 1419226"/>
              <a:gd name="connsiteY0" fmla="*/ 3252052 h 3428998"/>
              <a:gd name="connsiteX1" fmla="*/ 1419226 w 1419226"/>
              <a:gd name="connsiteY1" fmla="*/ 3428998 h 3428998"/>
              <a:gd name="connsiteX2" fmla="*/ 1266392 w 1419226"/>
              <a:gd name="connsiteY2" fmla="*/ 3428998 h 3428998"/>
              <a:gd name="connsiteX3" fmla="*/ 1419226 w 1419226"/>
              <a:gd name="connsiteY3" fmla="*/ 2821446 h 3428998"/>
              <a:gd name="connsiteX4" fmla="*/ 1419226 w 1419226"/>
              <a:gd name="connsiteY4" fmla="*/ 3107451 h 3428998"/>
              <a:gd name="connsiteX5" fmla="*/ 1141495 w 1419226"/>
              <a:gd name="connsiteY5" fmla="*/ 3428998 h 3428998"/>
              <a:gd name="connsiteX6" fmla="*/ 894464 w 1419226"/>
              <a:gd name="connsiteY6" fmla="*/ 3428998 h 3428998"/>
              <a:gd name="connsiteX7" fmla="*/ 96515 w 1419226"/>
              <a:gd name="connsiteY7" fmla="*/ 2619379 h 3428998"/>
              <a:gd name="connsiteX8" fmla="*/ 343548 w 1419226"/>
              <a:gd name="connsiteY8" fmla="*/ 2619379 h 3428998"/>
              <a:gd name="connsiteX9" fmla="*/ 0 w 1419226"/>
              <a:gd name="connsiteY9" fmla="*/ 3017127 h 3428998"/>
              <a:gd name="connsiteX10" fmla="*/ 0 w 1419226"/>
              <a:gd name="connsiteY10" fmla="*/ 2731121 h 3428998"/>
              <a:gd name="connsiteX11" fmla="*/ 840373 w 1419226"/>
              <a:gd name="connsiteY11" fmla="*/ 2619378 h 3428998"/>
              <a:gd name="connsiteX12" fmla="*/ 1087405 w 1419226"/>
              <a:gd name="connsiteY12" fmla="*/ 2619378 h 3428998"/>
              <a:gd name="connsiteX13" fmla="*/ 388110 w 1419226"/>
              <a:gd name="connsiteY13" fmla="*/ 3428998 h 3428998"/>
              <a:gd name="connsiteX14" fmla="*/ 141078 w 1419226"/>
              <a:gd name="connsiteY14" fmla="*/ 3428998 h 3428998"/>
              <a:gd name="connsiteX15" fmla="*/ 468444 w 1419226"/>
              <a:gd name="connsiteY15" fmla="*/ 2619378 h 3428998"/>
              <a:gd name="connsiteX16" fmla="*/ 715476 w 1419226"/>
              <a:gd name="connsiteY16" fmla="*/ 2619378 h 3428998"/>
              <a:gd name="connsiteX17" fmla="*/ 16181 w 1419226"/>
              <a:gd name="connsiteY17" fmla="*/ 3428998 h 3428998"/>
              <a:gd name="connsiteX18" fmla="*/ 0 w 1419226"/>
              <a:gd name="connsiteY18" fmla="*/ 3428998 h 3428998"/>
              <a:gd name="connsiteX19" fmla="*/ 0 w 1419226"/>
              <a:gd name="connsiteY19" fmla="*/ 3161727 h 3428998"/>
              <a:gd name="connsiteX20" fmla="*/ 1217065 w 1419226"/>
              <a:gd name="connsiteY20" fmla="*/ 2619377 h 3428998"/>
              <a:gd name="connsiteX21" fmla="*/ 1419226 w 1419226"/>
              <a:gd name="connsiteY21" fmla="*/ 2619377 h 3428998"/>
              <a:gd name="connsiteX22" fmla="*/ 1419226 w 1419226"/>
              <a:gd name="connsiteY22" fmla="*/ 2671327 h 3428998"/>
              <a:gd name="connsiteX23" fmla="*/ 764801 w 1419226"/>
              <a:gd name="connsiteY23" fmla="*/ 3428998 h 3428998"/>
              <a:gd name="connsiteX24" fmla="*/ 517769 w 1419226"/>
              <a:gd name="connsiteY24" fmla="*/ 3428998 h 3428998"/>
              <a:gd name="connsiteX25" fmla="*/ 1419226 w 1419226"/>
              <a:gd name="connsiteY25" fmla="*/ 2382406 h 3428998"/>
              <a:gd name="connsiteX26" fmla="*/ 1419226 w 1419226"/>
              <a:gd name="connsiteY26" fmla="*/ 2619376 h 3428998"/>
              <a:gd name="connsiteX27" fmla="*/ 1214547 w 1419226"/>
              <a:gd name="connsiteY27" fmla="*/ 2619376 h 3428998"/>
              <a:gd name="connsiteX28" fmla="*/ 1419226 w 1419226"/>
              <a:gd name="connsiteY28" fmla="*/ 1951799 h 3428998"/>
              <a:gd name="connsiteX29" fmla="*/ 1419226 w 1419226"/>
              <a:gd name="connsiteY29" fmla="*/ 2237804 h 3428998"/>
              <a:gd name="connsiteX30" fmla="*/ 1089650 w 1419226"/>
              <a:gd name="connsiteY30" fmla="*/ 2619376 h 3428998"/>
              <a:gd name="connsiteX31" fmla="*/ 842618 w 1419226"/>
              <a:gd name="connsiteY31" fmla="*/ 2619376 h 3428998"/>
              <a:gd name="connsiteX32" fmla="*/ 1419226 w 1419226"/>
              <a:gd name="connsiteY32" fmla="*/ 1521193 h 3428998"/>
              <a:gd name="connsiteX33" fmla="*/ 1419226 w 1419226"/>
              <a:gd name="connsiteY33" fmla="*/ 1807198 h 3428998"/>
              <a:gd name="connsiteX34" fmla="*/ 717721 w 1419226"/>
              <a:gd name="connsiteY34" fmla="*/ 2619377 h 3428998"/>
              <a:gd name="connsiteX35" fmla="*/ 470689 w 1419226"/>
              <a:gd name="connsiteY35" fmla="*/ 2619377 h 3428998"/>
              <a:gd name="connsiteX36" fmla="*/ 1419226 w 1419226"/>
              <a:gd name="connsiteY36" fmla="*/ 1085069 h 3428998"/>
              <a:gd name="connsiteX37" fmla="*/ 1419226 w 1419226"/>
              <a:gd name="connsiteY37" fmla="*/ 1371074 h 3428998"/>
              <a:gd name="connsiteX38" fmla="*/ 341029 w 1419226"/>
              <a:gd name="connsiteY38" fmla="*/ 2619374 h 3428998"/>
              <a:gd name="connsiteX39" fmla="*/ 93997 w 1419226"/>
              <a:gd name="connsiteY39" fmla="*/ 2619374 h 3428998"/>
              <a:gd name="connsiteX40" fmla="*/ 1419226 w 1419226"/>
              <a:gd name="connsiteY40" fmla="*/ 648948 h 3428998"/>
              <a:gd name="connsiteX41" fmla="*/ 1419226 w 1419226"/>
              <a:gd name="connsiteY41" fmla="*/ 934954 h 3428998"/>
              <a:gd name="connsiteX42" fmla="*/ 0 w 1419226"/>
              <a:gd name="connsiteY42" fmla="*/ 2578085 h 3428998"/>
              <a:gd name="connsiteX43" fmla="*/ 0 w 1419226"/>
              <a:gd name="connsiteY43" fmla="*/ 2292080 h 3428998"/>
              <a:gd name="connsiteX44" fmla="*/ 1419226 w 1419226"/>
              <a:gd name="connsiteY44" fmla="*/ 218342 h 3428998"/>
              <a:gd name="connsiteX45" fmla="*/ 1419226 w 1419226"/>
              <a:gd name="connsiteY45" fmla="*/ 504347 h 3428998"/>
              <a:gd name="connsiteX46" fmla="*/ 0 w 1419226"/>
              <a:gd name="connsiteY46" fmla="*/ 2147478 h 3428998"/>
              <a:gd name="connsiteX47" fmla="*/ 0 w 1419226"/>
              <a:gd name="connsiteY47" fmla="*/ 1861473 h 3428998"/>
              <a:gd name="connsiteX48" fmla="*/ 1235886 w 1419226"/>
              <a:gd name="connsiteY48" fmla="*/ 1 h 3428998"/>
              <a:gd name="connsiteX49" fmla="*/ 1419226 w 1419226"/>
              <a:gd name="connsiteY49" fmla="*/ 1 h 3428998"/>
              <a:gd name="connsiteX50" fmla="*/ 1419226 w 1419226"/>
              <a:gd name="connsiteY50" fmla="*/ 73743 h 3428998"/>
              <a:gd name="connsiteX51" fmla="*/ 0 w 1419226"/>
              <a:gd name="connsiteY51" fmla="*/ 1716873 h 3428998"/>
              <a:gd name="connsiteX52" fmla="*/ 0 w 1419226"/>
              <a:gd name="connsiteY52" fmla="*/ 1430867 h 3428998"/>
              <a:gd name="connsiteX53" fmla="*/ 487266 w 1419226"/>
              <a:gd name="connsiteY53" fmla="*/ 1 h 3428998"/>
              <a:gd name="connsiteX54" fmla="*/ 734298 w 1419226"/>
              <a:gd name="connsiteY54" fmla="*/ 1 h 3428998"/>
              <a:gd name="connsiteX55" fmla="*/ 0 w 1419226"/>
              <a:gd name="connsiteY55" fmla="*/ 850146 h 3428998"/>
              <a:gd name="connsiteX56" fmla="*/ 0 w 1419226"/>
              <a:gd name="connsiteY56" fmla="*/ 564141 h 3428998"/>
              <a:gd name="connsiteX57" fmla="*/ 115337 w 1419226"/>
              <a:gd name="connsiteY57" fmla="*/ 1 h 3428998"/>
              <a:gd name="connsiteX58" fmla="*/ 362369 w 1419226"/>
              <a:gd name="connsiteY58" fmla="*/ 1 h 3428998"/>
              <a:gd name="connsiteX59" fmla="*/ 0 w 1419226"/>
              <a:gd name="connsiteY59" fmla="*/ 419540 h 3428998"/>
              <a:gd name="connsiteX60" fmla="*/ 0 w 1419226"/>
              <a:gd name="connsiteY60" fmla="*/ 133534 h 3428998"/>
              <a:gd name="connsiteX61" fmla="*/ 863958 w 1419226"/>
              <a:gd name="connsiteY61" fmla="*/ 0 h 3428998"/>
              <a:gd name="connsiteX62" fmla="*/ 1110990 w 1419226"/>
              <a:gd name="connsiteY62" fmla="*/ 0 h 3428998"/>
              <a:gd name="connsiteX63" fmla="*/ 0 w 1419226"/>
              <a:gd name="connsiteY63" fmla="*/ 1286266 h 3428998"/>
              <a:gd name="connsiteX64" fmla="*/ 0 w 1419226"/>
              <a:gd name="connsiteY64" fmla="*/ 1000261 h 34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419226" h="3428998">
                <a:moveTo>
                  <a:pt x="1419226" y="3252052"/>
                </a:moveTo>
                <a:lnTo>
                  <a:pt x="1419226" y="3428998"/>
                </a:lnTo>
                <a:lnTo>
                  <a:pt x="1266392" y="3428998"/>
                </a:lnTo>
                <a:close/>
                <a:moveTo>
                  <a:pt x="1419226" y="2821446"/>
                </a:moveTo>
                <a:lnTo>
                  <a:pt x="1419226" y="3107451"/>
                </a:lnTo>
                <a:lnTo>
                  <a:pt x="1141495" y="3428998"/>
                </a:lnTo>
                <a:lnTo>
                  <a:pt x="894464" y="3428998"/>
                </a:lnTo>
                <a:close/>
                <a:moveTo>
                  <a:pt x="96515" y="2619379"/>
                </a:moveTo>
                <a:lnTo>
                  <a:pt x="343548" y="2619379"/>
                </a:lnTo>
                <a:lnTo>
                  <a:pt x="0" y="3017127"/>
                </a:lnTo>
                <a:lnTo>
                  <a:pt x="0" y="2731121"/>
                </a:lnTo>
                <a:close/>
                <a:moveTo>
                  <a:pt x="840373" y="2619378"/>
                </a:moveTo>
                <a:lnTo>
                  <a:pt x="1087405" y="2619378"/>
                </a:lnTo>
                <a:lnTo>
                  <a:pt x="388110" y="3428998"/>
                </a:lnTo>
                <a:lnTo>
                  <a:pt x="141078" y="3428998"/>
                </a:lnTo>
                <a:close/>
                <a:moveTo>
                  <a:pt x="468444" y="2619378"/>
                </a:moveTo>
                <a:lnTo>
                  <a:pt x="715476" y="2619378"/>
                </a:lnTo>
                <a:lnTo>
                  <a:pt x="16181" y="3428998"/>
                </a:lnTo>
                <a:lnTo>
                  <a:pt x="0" y="3428998"/>
                </a:lnTo>
                <a:lnTo>
                  <a:pt x="0" y="3161727"/>
                </a:lnTo>
                <a:close/>
                <a:moveTo>
                  <a:pt x="1217065" y="2619377"/>
                </a:moveTo>
                <a:lnTo>
                  <a:pt x="1419226" y="2619377"/>
                </a:lnTo>
                <a:lnTo>
                  <a:pt x="1419226" y="2671327"/>
                </a:lnTo>
                <a:lnTo>
                  <a:pt x="764801" y="3428998"/>
                </a:lnTo>
                <a:lnTo>
                  <a:pt x="517769" y="3428998"/>
                </a:lnTo>
                <a:close/>
                <a:moveTo>
                  <a:pt x="1419226" y="2382406"/>
                </a:moveTo>
                <a:lnTo>
                  <a:pt x="1419226" y="2619376"/>
                </a:lnTo>
                <a:lnTo>
                  <a:pt x="1214547" y="2619376"/>
                </a:lnTo>
                <a:close/>
                <a:moveTo>
                  <a:pt x="1419226" y="1951799"/>
                </a:moveTo>
                <a:lnTo>
                  <a:pt x="1419226" y="2237804"/>
                </a:lnTo>
                <a:lnTo>
                  <a:pt x="1089650" y="2619376"/>
                </a:lnTo>
                <a:lnTo>
                  <a:pt x="842618" y="2619376"/>
                </a:lnTo>
                <a:close/>
                <a:moveTo>
                  <a:pt x="1419226" y="1521193"/>
                </a:moveTo>
                <a:lnTo>
                  <a:pt x="1419226" y="1807198"/>
                </a:lnTo>
                <a:lnTo>
                  <a:pt x="717721" y="2619377"/>
                </a:lnTo>
                <a:lnTo>
                  <a:pt x="470689" y="2619377"/>
                </a:lnTo>
                <a:close/>
                <a:moveTo>
                  <a:pt x="1419226" y="1085069"/>
                </a:moveTo>
                <a:lnTo>
                  <a:pt x="1419226" y="1371074"/>
                </a:lnTo>
                <a:lnTo>
                  <a:pt x="341029" y="2619374"/>
                </a:lnTo>
                <a:lnTo>
                  <a:pt x="93997" y="2619374"/>
                </a:lnTo>
                <a:close/>
                <a:moveTo>
                  <a:pt x="1419226" y="648948"/>
                </a:moveTo>
                <a:lnTo>
                  <a:pt x="1419226" y="934954"/>
                </a:lnTo>
                <a:lnTo>
                  <a:pt x="0" y="2578085"/>
                </a:lnTo>
                <a:lnTo>
                  <a:pt x="0" y="2292080"/>
                </a:lnTo>
                <a:close/>
                <a:moveTo>
                  <a:pt x="1419226" y="218342"/>
                </a:moveTo>
                <a:lnTo>
                  <a:pt x="1419226" y="504347"/>
                </a:lnTo>
                <a:lnTo>
                  <a:pt x="0" y="2147478"/>
                </a:lnTo>
                <a:lnTo>
                  <a:pt x="0" y="1861473"/>
                </a:lnTo>
                <a:close/>
                <a:moveTo>
                  <a:pt x="1235886" y="1"/>
                </a:moveTo>
                <a:lnTo>
                  <a:pt x="1419226" y="1"/>
                </a:lnTo>
                <a:lnTo>
                  <a:pt x="1419226" y="73743"/>
                </a:lnTo>
                <a:lnTo>
                  <a:pt x="0" y="1716873"/>
                </a:lnTo>
                <a:lnTo>
                  <a:pt x="0" y="1430867"/>
                </a:lnTo>
                <a:close/>
                <a:moveTo>
                  <a:pt x="487266" y="1"/>
                </a:moveTo>
                <a:lnTo>
                  <a:pt x="734298" y="1"/>
                </a:lnTo>
                <a:lnTo>
                  <a:pt x="0" y="850146"/>
                </a:lnTo>
                <a:lnTo>
                  <a:pt x="0" y="564141"/>
                </a:lnTo>
                <a:close/>
                <a:moveTo>
                  <a:pt x="115337" y="1"/>
                </a:moveTo>
                <a:lnTo>
                  <a:pt x="362369" y="1"/>
                </a:lnTo>
                <a:lnTo>
                  <a:pt x="0" y="419540"/>
                </a:lnTo>
                <a:lnTo>
                  <a:pt x="0" y="133534"/>
                </a:lnTo>
                <a:close/>
                <a:moveTo>
                  <a:pt x="863958" y="0"/>
                </a:moveTo>
                <a:lnTo>
                  <a:pt x="1110990" y="0"/>
                </a:lnTo>
                <a:lnTo>
                  <a:pt x="0" y="1286266"/>
                </a:lnTo>
                <a:lnTo>
                  <a:pt x="0" y="10002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EC57FD-3212-4D57-9B92-D3917FF2D1C7}"/>
              </a:ext>
            </a:extLst>
          </p:cNvPr>
          <p:cNvSpPr/>
          <p:nvPr/>
        </p:nvSpPr>
        <p:spPr>
          <a:xfrm>
            <a:off x="16159161" y="5143500"/>
            <a:ext cx="212883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DDA434-0C84-4F89-9EAD-77A63FE4BDF0}"/>
              </a:ext>
            </a:extLst>
          </p:cNvPr>
          <p:cNvSpPr/>
          <p:nvPr/>
        </p:nvSpPr>
        <p:spPr>
          <a:xfrm>
            <a:off x="9526338" y="2570112"/>
            <a:ext cx="1133555" cy="1133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B3D54-6A5F-48D2-A9C3-E54399B62FEA}"/>
              </a:ext>
            </a:extLst>
          </p:cNvPr>
          <p:cNvSpPr txBox="1"/>
          <p:nvPr/>
        </p:nvSpPr>
        <p:spPr>
          <a:xfrm>
            <a:off x="9529144" y="2847790"/>
            <a:ext cx="112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b="1">
                <a:solidFill>
                  <a:srgbClr val="FFFFFF"/>
                </a:solidFill>
                <a:latin typeface="Jost"/>
              </a:rPr>
              <a:t>01.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BC8784-CCEA-408D-A7F7-E234C121E0F0}"/>
              </a:ext>
            </a:extLst>
          </p:cNvPr>
          <p:cNvSpPr txBox="1"/>
          <p:nvPr/>
        </p:nvSpPr>
        <p:spPr>
          <a:xfrm>
            <a:off x="9388263" y="4462090"/>
            <a:ext cx="2128841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การนำองค์กร</a:t>
            </a:r>
            <a:endParaRPr lang="en-US" sz="3600" dirty="0">
              <a:solidFill>
                <a:srgbClr val="313C4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2A24AE-3EE3-42B6-ADB0-916EEAD84621}"/>
              </a:ext>
            </a:extLst>
          </p:cNvPr>
          <p:cNvSpPr txBox="1"/>
          <p:nvPr/>
        </p:nvSpPr>
        <p:spPr>
          <a:xfrm>
            <a:off x="9443486" y="3679466"/>
            <a:ext cx="265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th-TH" sz="4000" dirty="0">
                <a:solidFill>
                  <a:srgbClr val="00206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หมวด 1</a:t>
            </a:r>
            <a:endParaRPr lang="en-US" sz="4000" dirty="0">
              <a:solidFill>
                <a:srgbClr val="002060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EA1642-ACAF-4C92-8474-99F6678C63EB}"/>
              </a:ext>
            </a:extLst>
          </p:cNvPr>
          <p:cNvSpPr/>
          <p:nvPr/>
        </p:nvSpPr>
        <p:spPr>
          <a:xfrm>
            <a:off x="12438825" y="2570112"/>
            <a:ext cx="1133555" cy="1133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C15CC6-2892-4535-A5EE-858447CD2993}"/>
              </a:ext>
            </a:extLst>
          </p:cNvPr>
          <p:cNvSpPr txBox="1"/>
          <p:nvPr/>
        </p:nvSpPr>
        <p:spPr>
          <a:xfrm>
            <a:off x="12441631" y="2847790"/>
            <a:ext cx="112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b="1">
                <a:solidFill>
                  <a:srgbClr val="FFFFFF"/>
                </a:solidFill>
                <a:latin typeface="Jost"/>
              </a:rPr>
              <a:t>02.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817E58-74F1-4AB1-84AA-9506B1F81136}"/>
              </a:ext>
            </a:extLst>
          </p:cNvPr>
          <p:cNvSpPr txBox="1"/>
          <p:nvPr/>
        </p:nvSpPr>
        <p:spPr>
          <a:xfrm>
            <a:off x="12355973" y="3679466"/>
            <a:ext cx="265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th-TH" sz="4000" dirty="0">
                <a:solidFill>
                  <a:srgbClr val="00206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หมวด </a:t>
            </a:r>
            <a:r>
              <a:rPr lang="en-US" sz="4000" dirty="0">
                <a:solidFill>
                  <a:srgbClr val="00206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8BF88D-71AB-4E29-934E-AAEFB2E55615}"/>
              </a:ext>
            </a:extLst>
          </p:cNvPr>
          <p:cNvSpPr/>
          <p:nvPr/>
        </p:nvSpPr>
        <p:spPr>
          <a:xfrm>
            <a:off x="9526338" y="5743560"/>
            <a:ext cx="1133555" cy="113355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9C937F-115E-4F92-9B67-02583B26A0C1}"/>
              </a:ext>
            </a:extLst>
          </p:cNvPr>
          <p:cNvSpPr txBox="1"/>
          <p:nvPr/>
        </p:nvSpPr>
        <p:spPr>
          <a:xfrm>
            <a:off x="9529144" y="6021238"/>
            <a:ext cx="112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b="1" dirty="0">
                <a:solidFill>
                  <a:srgbClr val="FFFFFF"/>
                </a:solidFill>
                <a:latin typeface="Jost"/>
              </a:rPr>
              <a:t>04.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469E1A-445F-4427-A690-DB5BBEF2CE17}"/>
              </a:ext>
            </a:extLst>
          </p:cNvPr>
          <p:cNvSpPr txBox="1"/>
          <p:nvPr/>
        </p:nvSpPr>
        <p:spPr>
          <a:xfrm>
            <a:off x="9504379" y="6894273"/>
            <a:ext cx="265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th-TH" sz="4000" dirty="0">
                <a:solidFill>
                  <a:srgbClr val="00206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หมวด </a:t>
            </a:r>
            <a:r>
              <a:rPr lang="en-US" sz="4000" dirty="0">
                <a:solidFill>
                  <a:srgbClr val="00206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EDEDCC-F86F-4FE7-8028-1CEC1AE59074}"/>
              </a:ext>
            </a:extLst>
          </p:cNvPr>
          <p:cNvSpPr/>
          <p:nvPr/>
        </p:nvSpPr>
        <p:spPr>
          <a:xfrm>
            <a:off x="12438825" y="5743560"/>
            <a:ext cx="1133555" cy="1133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90A380-5EB5-4FDB-A643-92ED674FB3EC}"/>
              </a:ext>
            </a:extLst>
          </p:cNvPr>
          <p:cNvSpPr txBox="1"/>
          <p:nvPr/>
        </p:nvSpPr>
        <p:spPr>
          <a:xfrm>
            <a:off x="12441631" y="6021238"/>
            <a:ext cx="112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b="1" dirty="0">
                <a:solidFill>
                  <a:srgbClr val="FFFFFF"/>
                </a:solidFill>
                <a:latin typeface="Jost"/>
              </a:rPr>
              <a:t>07.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AA8AB6-F476-4E7D-A41D-8208EF5B78D3}"/>
              </a:ext>
            </a:extLst>
          </p:cNvPr>
          <p:cNvSpPr txBox="1"/>
          <p:nvPr/>
        </p:nvSpPr>
        <p:spPr>
          <a:xfrm>
            <a:off x="12416866" y="6894273"/>
            <a:ext cx="265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th-TH" sz="4000" dirty="0">
                <a:solidFill>
                  <a:srgbClr val="00206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หมวด </a:t>
            </a:r>
            <a:r>
              <a:rPr lang="en-US" sz="4000" dirty="0">
                <a:solidFill>
                  <a:srgbClr val="00206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7</a:t>
            </a:r>
          </a:p>
        </p:txBody>
      </p:sp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4D64826E-F03B-DF69-5C95-AC89DA9B5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940" y="-1"/>
            <a:ext cx="4050505" cy="10286997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66834B4-D376-EFBB-CC44-301F2559A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6" y="143564"/>
            <a:ext cx="3762375" cy="2066925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B7B2B5E9-D129-5B76-0326-1407D142B1BD}"/>
              </a:ext>
            </a:extLst>
          </p:cNvPr>
          <p:cNvSpPr txBox="1"/>
          <p:nvPr/>
        </p:nvSpPr>
        <p:spPr>
          <a:xfrm>
            <a:off x="12355972" y="4408207"/>
            <a:ext cx="2128840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กลยุทธ์</a:t>
            </a:r>
            <a:endParaRPr lang="en-US" sz="3600" dirty="0">
              <a:solidFill>
                <a:srgbClr val="313C4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1F529185-C342-502B-9096-F2B8C187F0FE}"/>
              </a:ext>
            </a:extLst>
          </p:cNvPr>
          <p:cNvSpPr txBox="1"/>
          <p:nvPr/>
        </p:nvSpPr>
        <p:spPr>
          <a:xfrm>
            <a:off x="9504380" y="7548296"/>
            <a:ext cx="3292022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การวัด วิเคราะห์ และการจัดการความรู้</a:t>
            </a:r>
            <a:endParaRPr lang="en-US" sz="3600" dirty="0">
              <a:solidFill>
                <a:srgbClr val="313C41"/>
              </a:solidFill>
              <a:latin typeface="Kittithada Bold 75 (กิตติธาดา โ" panose="02000506000000020004" pitchFamily="2" charset="-34"/>
              <a:ea typeface="Open Sans" panose="020B0606030504020204" pitchFamily="34" charset="0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6262D22-A5C2-400A-DC14-BA5E743CF15B}"/>
              </a:ext>
            </a:extLst>
          </p:cNvPr>
          <p:cNvSpPr txBox="1"/>
          <p:nvPr/>
        </p:nvSpPr>
        <p:spPr>
          <a:xfrm>
            <a:off x="12355971" y="7548296"/>
            <a:ext cx="2252209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ผลลัพธ์</a:t>
            </a:r>
            <a:endParaRPr lang="en-US" sz="3600" dirty="0">
              <a:solidFill>
                <a:srgbClr val="313C4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0C09F16-60BD-BBD8-2948-E71B272F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91" y="7102193"/>
            <a:ext cx="4416230" cy="302678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053D3175-210D-C07A-D4CF-729289E5F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52" y="2256520"/>
            <a:ext cx="8739584" cy="4828023"/>
          </a:xfrm>
          <a:prstGeom prst="rect">
            <a:avLst/>
          </a:prstGeom>
        </p:spPr>
      </p:pic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375F1CD3-59CC-DA21-A854-9243DEA73BFB}"/>
              </a:ext>
            </a:extLst>
          </p:cNvPr>
          <p:cNvSpPr/>
          <p:nvPr/>
        </p:nvSpPr>
        <p:spPr>
          <a:xfrm>
            <a:off x="706410" y="3787565"/>
            <a:ext cx="2399648" cy="467856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4" name="ลูกศรเชื่อมต่อแบบตรง 23">
            <a:extLst>
              <a:ext uri="{FF2B5EF4-FFF2-40B4-BE49-F238E27FC236}">
                <a16:creationId xmlns:a16="http://schemas.microsoft.com/office/drawing/2014/main" id="{2714069A-5D9E-1AA3-F86A-3914FED60D0B}"/>
              </a:ext>
            </a:extLst>
          </p:cNvPr>
          <p:cNvCxnSpPr>
            <a:stCxn id="14" idx="3"/>
            <a:endCxn id="36" idx="1"/>
          </p:cNvCxnSpPr>
          <p:nvPr/>
        </p:nvCxnSpPr>
        <p:spPr>
          <a:xfrm flipV="1">
            <a:off x="10657084" y="3120571"/>
            <a:ext cx="1698887" cy="421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>
            <a:extLst>
              <a:ext uri="{FF2B5EF4-FFF2-40B4-BE49-F238E27FC236}">
                <a16:creationId xmlns:a16="http://schemas.microsoft.com/office/drawing/2014/main" id="{1CC11003-416F-4026-53CB-877372E6D185}"/>
              </a:ext>
            </a:extLst>
          </p:cNvPr>
          <p:cNvCxnSpPr>
            <a:stCxn id="40" idx="3"/>
            <a:endCxn id="44" idx="1"/>
          </p:cNvCxnSpPr>
          <p:nvPr/>
        </p:nvCxnSpPr>
        <p:spPr>
          <a:xfrm>
            <a:off x="10657084" y="6298237"/>
            <a:ext cx="178454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: หักมุม 27">
            <a:extLst>
              <a:ext uri="{FF2B5EF4-FFF2-40B4-BE49-F238E27FC236}">
                <a16:creationId xmlns:a16="http://schemas.microsoft.com/office/drawing/2014/main" id="{77A608CA-4C5D-DC5A-7AEB-7C9E72B5FF5D}"/>
              </a:ext>
            </a:extLst>
          </p:cNvPr>
          <p:cNvCxnSpPr>
            <a:stCxn id="36" idx="3"/>
            <a:endCxn id="39" idx="0"/>
          </p:cNvCxnSpPr>
          <p:nvPr/>
        </p:nvCxnSpPr>
        <p:spPr>
          <a:xfrm flipH="1">
            <a:off x="10093116" y="3124789"/>
            <a:ext cx="3476455" cy="2618771"/>
          </a:xfrm>
          <a:prstGeom prst="bentConnector4">
            <a:avLst>
              <a:gd name="adj1" fmla="val -6576"/>
              <a:gd name="adj2" fmla="val 80784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7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35" grpId="0" animBg="1"/>
      <p:bldP spid="36" grpId="0"/>
      <p:bldP spid="38" grpId="0"/>
      <p:bldP spid="39" grpId="0" animBg="1"/>
      <p:bldP spid="40" grpId="0"/>
      <p:bldP spid="42" grpId="0"/>
      <p:bldP spid="43" grpId="0" animBg="1"/>
      <p:bldP spid="44" grpId="0"/>
      <p:bldP spid="4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รูปภาพ 6" descr="รูปภาพประกอบด้วย ข้อความ, บุคคล, ในอาคาร, แล็ปท็อป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7B0E952-0A0B-5D7B-3549-CFAB089860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7" b="20757"/>
          <a:stretch>
            <a:fillRect/>
          </a:stretch>
        </p:blipFill>
        <p:spPr/>
      </p:pic>
      <p:sp>
        <p:nvSpPr>
          <p:cNvPr id="51" name="Freeform 50"/>
          <p:cNvSpPr/>
          <p:nvPr/>
        </p:nvSpPr>
        <p:spPr>
          <a:xfrm>
            <a:off x="-10885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2702974" y="7548609"/>
            <a:ext cx="12882053" cy="2464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ในปีงบประมาณ พ.ศ.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8000" dirty="0">
                <a:solidFill>
                  <a:schemeClr val="accent1">
                    <a:lumMod val="75000"/>
                  </a:schemeClr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เปลี่ยนกระบวนการติดตามผลการดำเนินงาน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แผนกลยุทธ์ และแผนปฏิบัติการ </a:t>
            </a:r>
            <a:endParaRPr lang="th-TH" sz="4000" dirty="0">
              <a:latin typeface="FC Gimmick [Non-commercial] Reg" pitchFamily="2" charset="-34"/>
              <a:cs typeface="FC Gimmick [Non-commercial] Reg" pitchFamily="2" charset="-34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3581304" y="0"/>
            <a:ext cx="3219857" cy="6792924"/>
          </a:xfrm>
          <a:custGeom>
            <a:avLst/>
            <a:gdLst>
              <a:gd name="connsiteX0" fmla="*/ 534725 w 2146571"/>
              <a:gd name="connsiteY0" fmla="*/ 0 h 4528616"/>
              <a:gd name="connsiteX1" fmla="*/ 559859 w 2146571"/>
              <a:gd name="connsiteY1" fmla="*/ 0 h 4528616"/>
              <a:gd name="connsiteX2" fmla="*/ 539928 w 2146571"/>
              <a:gd name="connsiteY2" fmla="*/ 30338 h 4528616"/>
              <a:gd name="connsiteX3" fmla="*/ 129241 w 2146571"/>
              <a:gd name="connsiteY3" fmla="*/ 2292898 h 4528616"/>
              <a:gd name="connsiteX4" fmla="*/ 1262233 w 2146571"/>
              <a:gd name="connsiteY4" fmla="*/ 3419670 h 4528616"/>
              <a:gd name="connsiteX5" fmla="*/ 2146571 w 2146571"/>
              <a:gd name="connsiteY5" fmla="*/ 4494593 h 4528616"/>
              <a:gd name="connsiteX6" fmla="*/ 2145750 w 2146571"/>
              <a:gd name="connsiteY6" fmla="*/ 4528616 h 4528616"/>
              <a:gd name="connsiteX7" fmla="*/ 2127281 w 2146571"/>
              <a:gd name="connsiteY7" fmla="*/ 4528616 h 4528616"/>
              <a:gd name="connsiteX8" fmla="*/ 2116142 w 2146571"/>
              <a:gd name="connsiteY8" fmla="*/ 4365202 h 4528616"/>
              <a:gd name="connsiteX9" fmla="*/ 2033171 w 2146571"/>
              <a:gd name="connsiteY9" fmla="*/ 4077706 h 4528616"/>
              <a:gd name="connsiteX10" fmla="*/ 1253226 w 2146571"/>
              <a:gd name="connsiteY10" fmla="*/ 3437699 h 4528616"/>
              <a:gd name="connsiteX11" fmla="*/ 109427 w 2146571"/>
              <a:gd name="connsiteY11" fmla="*/ 2300109 h 4528616"/>
              <a:gd name="connsiteX12" fmla="*/ 66197 w 2146571"/>
              <a:gd name="connsiteY12" fmla="*/ 1081391 h 4528616"/>
              <a:gd name="connsiteX13" fmla="*/ 521915 w 2146571"/>
              <a:gd name="connsiteY13" fmla="*/ 19521 h 452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6571" h="4528616">
                <a:moveTo>
                  <a:pt x="534725" y="0"/>
                </a:moveTo>
                <a:lnTo>
                  <a:pt x="559859" y="0"/>
                </a:lnTo>
                <a:lnTo>
                  <a:pt x="539928" y="30338"/>
                </a:lnTo>
                <a:cubicBezTo>
                  <a:pt x="192285" y="594626"/>
                  <a:pt x="-160762" y="1445565"/>
                  <a:pt x="129241" y="2292898"/>
                </a:cubicBezTo>
                <a:cubicBezTo>
                  <a:pt x="352597" y="2945524"/>
                  <a:pt x="835334" y="3196119"/>
                  <a:pt x="1262233" y="3419670"/>
                </a:cubicBezTo>
                <a:cubicBezTo>
                  <a:pt x="1715474" y="3655166"/>
                  <a:pt x="2126147" y="3869358"/>
                  <a:pt x="2146571" y="4494593"/>
                </a:cubicBezTo>
                <a:lnTo>
                  <a:pt x="2145750" y="4528616"/>
                </a:lnTo>
                <a:lnTo>
                  <a:pt x="2127281" y="4528616"/>
                </a:lnTo>
                <a:lnTo>
                  <a:pt x="2116142" y="4365202"/>
                </a:lnTo>
                <a:cubicBezTo>
                  <a:pt x="2101844" y="4259229"/>
                  <a:pt x="2074150" y="4163792"/>
                  <a:pt x="2033171" y="4077706"/>
                </a:cubicBezTo>
                <a:cubicBezTo>
                  <a:pt x="1885468" y="3767618"/>
                  <a:pt x="1577453" y="3607165"/>
                  <a:pt x="1253226" y="3437699"/>
                </a:cubicBezTo>
                <a:cubicBezTo>
                  <a:pt x="822725" y="3214147"/>
                  <a:pt x="334584" y="2959947"/>
                  <a:pt x="109427" y="2300109"/>
                </a:cubicBezTo>
                <a:cubicBezTo>
                  <a:pt x="-20264" y="1921513"/>
                  <a:pt x="-34674" y="1512269"/>
                  <a:pt x="66197" y="1081391"/>
                </a:cubicBezTo>
                <a:cubicBezTo>
                  <a:pt x="145452" y="737050"/>
                  <a:pt x="300360" y="380088"/>
                  <a:pt x="52191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316467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12749692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12334709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11919727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5047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110982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3" name="Oval 42"/>
          <p:cNvSpPr/>
          <p:nvPr/>
        </p:nvSpPr>
        <p:spPr>
          <a:xfrm>
            <a:off x="8766096" y="6438539"/>
            <a:ext cx="740229" cy="7402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/>
          </a:p>
        </p:txBody>
      </p:sp>
      <p:sp>
        <p:nvSpPr>
          <p:cNvPr id="45" name="TextBox 44"/>
          <p:cNvSpPr txBox="1"/>
          <p:nvPr/>
        </p:nvSpPr>
        <p:spPr>
          <a:xfrm>
            <a:off x="7231949" y="4181292"/>
            <a:ext cx="38241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Continue Presentation</a:t>
            </a:r>
            <a:endParaRPr lang="id-ID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5400000">
            <a:off x="8937171" y="5269196"/>
            <a:ext cx="413658" cy="41365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 rot="5400000">
            <a:off x="9096225" y="5404587"/>
            <a:ext cx="79971" cy="142875"/>
          </a:xfrm>
          <a:custGeom>
            <a:avLst/>
            <a:gdLst>
              <a:gd name="T0" fmla="*/ 54 w 485"/>
              <a:gd name="T1" fmla="*/ 867 h 867"/>
              <a:gd name="T2" fmla="*/ 19 w 485"/>
              <a:gd name="T3" fmla="*/ 853 h 867"/>
              <a:gd name="T4" fmla="*/ 19 w 485"/>
              <a:gd name="T5" fmla="*/ 783 h 867"/>
              <a:gd name="T6" fmla="*/ 366 w 485"/>
              <a:gd name="T7" fmla="*/ 436 h 867"/>
              <a:gd name="T8" fmla="*/ 19 w 485"/>
              <a:gd name="T9" fmla="*/ 89 h 867"/>
              <a:gd name="T10" fmla="*/ 19 w 485"/>
              <a:gd name="T11" fmla="*/ 19 h 867"/>
              <a:gd name="T12" fmla="*/ 89 w 485"/>
              <a:gd name="T13" fmla="*/ 19 h 867"/>
              <a:gd name="T14" fmla="*/ 471 w 485"/>
              <a:gd name="T15" fmla="*/ 401 h 867"/>
              <a:gd name="T16" fmla="*/ 485 w 485"/>
              <a:gd name="T17" fmla="*/ 436 h 867"/>
              <a:gd name="T18" fmla="*/ 471 w 485"/>
              <a:gd name="T19" fmla="*/ 471 h 867"/>
              <a:gd name="T20" fmla="*/ 89 w 485"/>
              <a:gd name="T21" fmla="*/ 853 h 867"/>
              <a:gd name="T22" fmla="*/ 54 w 485"/>
              <a:gd name="T23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5" h="867">
                <a:moveTo>
                  <a:pt x="54" y="867"/>
                </a:moveTo>
                <a:cubicBezTo>
                  <a:pt x="41" y="867"/>
                  <a:pt x="29" y="863"/>
                  <a:pt x="19" y="853"/>
                </a:cubicBezTo>
                <a:cubicBezTo>
                  <a:pt x="0" y="834"/>
                  <a:pt x="0" y="803"/>
                  <a:pt x="19" y="783"/>
                </a:cubicBezTo>
                <a:cubicBezTo>
                  <a:pt x="366" y="436"/>
                  <a:pt x="366" y="436"/>
                  <a:pt x="366" y="436"/>
                </a:cubicBezTo>
                <a:cubicBezTo>
                  <a:pt x="19" y="89"/>
                  <a:pt x="19" y="89"/>
                  <a:pt x="19" y="89"/>
                </a:cubicBezTo>
                <a:cubicBezTo>
                  <a:pt x="0" y="69"/>
                  <a:pt x="0" y="38"/>
                  <a:pt x="19" y="19"/>
                </a:cubicBezTo>
                <a:cubicBezTo>
                  <a:pt x="38" y="0"/>
                  <a:pt x="70" y="0"/>
                  <a:pt x="89" y="19"/>
                </a:cubicBezTo>
                <a:cubicBezTo>
                  <a:pt x="471" y="401"/>
                  <a:pt x="471" y="401"/>
                  <a:pt x="471" y="401"/>
                </a:cubicBezTo>
                <a:cubicBezTo>
                  <a:pt x="480" y="410"/>
                  <a:pt x="485" y="423"/>
                  <a:pt x="485" y="436"/>
                </a:cubicBezTo>
                <a:cubicBezTo>
                  <a:pt x="485" y="449"/>
                  <a:pt x="480" y="462"/>
                  <a:pt x="471" y="471"/>
                </a:cubicBezTo>
                <a:cubicBezTo>
                  <a:pt x="89" y="853"/>
                  <a:pt x="89" y="853"/>
                  <a:pt x="89" y="853"/>
                </a:cubicBezTo>
                <a:cubicBezTo>
                  <a:pt x="79" y="863"/>
                  <a:pt x="67" y="867"/>
                  <a:pt x="54" y="8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70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CBEAE3-18B3-AD2F-3F50-9ECEA8DC7FD8}"/>
              </a:ext>
            </a:extLst>
          </p:cNvPr>
          <p:cNvSpPr txBox="1"/>
          <p:nvPr/>
        </p:nvSpPr>
        <p:spPr>
          <a:xfrm>
            <a:off x="1190563" y="2611632"/>
            <a:ext cx="159069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Changed for Sustainability</a:t>
            </a:r>
            <a:endParaRPr lang="id-ID" sz="9600" dirty="0">
              <a:solidFill>
                <a:schemeClr val="accent6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5D55050-6E6B-7862-C20F-3F08282D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23A936-B215-4E99-9A1D-47A3F558BD7F}"/>
              </a:ext>
            </a:extLst>
          </p:cNvPr>
          <p:cNvSpPr/>
          <p:nvPr/>
        </p:nvSpPr>
        <p:spPr>
          <a:xfrm>
            <a:off x="13846629" y="0"/>
            <a:ext cx="4441371" cy="3929067"/>
          </a:xfrm>
          <a:custGeom>
            <a:avLst/>
            <a:gdLst>
              <a:gd name="connsiteX0" fmla="*/ 2960914 w 2960914"/>
              <a:gd name="connsiteY0" fmla="*/ 2211620 h 2619378"/>
              <a:gd name="connsiteX1" fmla="*/ 2960914 w 2960914"/>
              <a:gd name="connsiteY1" fmla="*/ 2497625 h 2619378"/>
              <a:gd name="connsiteX2" fmla="*/ 2855754 w 2960914"/>
              <a:gd name="connsiteY2" fmla="*/ 2619376 h 2619378"/>
              <a:gd name="connsiteX3" fmla="*/ 2608722 w 2960914"/>
              <a:gd name="connsiteY3" fmla="*/ 2619376 h 2619378"/>
              <a:gd name="connsiteX4" fmla="*/ 2960914 w 2960914"/>
              <a:gd name="connsiteY4" fmla="*/ 1781015 h 2619378"/>
              <a:gd name="connsiteX5" fmla="*/ 2960914 w 2960914"/>
              <a:gd name="connsiteY5" fmla="*/ 2067020 h 2619378"/>
              <a:gd name="connsiteX6" fmla="*/ 2483825 w 2960914"/>
              <a:gd name="connsiteY6" fmla="*/ 2619377 h 2619378"/>
              <a:gd name="connsiteX7" fmla="*/ 2236793 w 2960914"/>
              <a:gd name="connsiteY7" fmla="*/ 2619377 h 2619378"/>
              <a:gd name="connsiteX8" fmla="*/ 2960914 w 2960914"/>
              <a:gd name="connsiteY8" fmla="*/ 1350407 h 2619378"/>
              <a:gd name="connsiteX9" fmla="*/ 2960914 w 2960914"/>
              <a:gd name="connsiteY9" fmla="*/ 1636412 h 2619378"/>
              <a:gd name="connsiteX10" fmla="*/ 2111896 w 2960914"/>
              <a:gd name="connsiteY10" fmla="*/ 2619376 h 2619378"/>
              <a:gd name="connsiteX11" fmla="*/ 1864864 w 2960914"/>
              <a:gd name="connsiteY11" fmla="*/ 2619376 h 2619378"/>
              <a:gd name="connsiteX12" fmla="*/ 2960914 w 2960914"/>
              <a:gd name="connsiteY12" fmla="*/ 914288 h 2619378"/>
              <a:gd name="connsiteX13" fmla="*/ 2960914 w 2960914"/>
              <a:gd name="connsiteY13" fmla="*/ 1200293 h 2619378"/>
              <a:gd name="connsiteX14" fmla="*/ 1735205 w 2960914"/>
              <a:gd name="connsiteY14" fmla="*/ 2619377 h 2619378"/>
              <a:gd name="connsiteX15" fmla="*/ 1488173 w 2960914"/>
              <a:gd name="connsiteY15" fmla="*/ 2619377 h 2619378"/>
              <a:gd name="connsiteX16" fmla="*/ 2960914 w 2960914"/>
              <a:gd name="connsiteY16" fmla="*/ 483681 h 2619378"/>
              <a:gd name="connsiteX17" fmla="*/ 2960914 w 2960914"/>
              <a:gd name="connsiteY17" fmla="*/ 769686 h 2619378"/>
              <a:gd name="connsiteX18" fmla="*/ 1363276 w 2960914"/>
              <a:gd name="connsiteY18" fmla="*/ 2619377 h 2619378"/>
              <a:gd name="connsiteX19" fmla="*/ 1116244 w 2960914"/>
              <a:gd name="connsiteY19" fmla="*/ 2619377 h 2619378"/>
              <a:gd name="connsiteX20" fmla="*/ 2960914 w 2960914"/>
              <a:gd name="connsiteY20" fmla="*/ 53075 h 2619378"/>
              <a:gd name="connsiteX21" fmla="*/ 2960914 w 2960914"/>
              <a:gd name="connsiteY21" fmla="*/ 339080 h 2619378"/>
              <a:gd name="connsiteX22" fmla="*/ 991347 w 2960914"/>
              <a:gd name="connsiteY22" fmla="*/ 2619378 h 2619378"/>
              <a:gd name="connsiteX23" fmla="*/ 744315 w 2960914"/>
              <a:gd name="connsiteY23" fmla="*/ 2619378 h 2619378"/>
              <a:gd name="connsiteX24" fmla="*/ 17033 w 2960914"/>
              <a:gd name="connsiteY24" fmla="*/ 3 h 2619378"/>
              <a:gd name="connsiteX25" fmla="*/ 264066 w 2960914"/>
              <a:gd name="connsiteY25" fmla="*/ 3 h 2619378"/>
              <a:gd name="connsiteX26" fmla="*/ 0 w 2960914"/>
              <a:gd name="connsiteY26" fmla="*/ 305730 h 2619378"/>
              <a:gd name="connsiteX27" fmla="*/ 0 w 2960914"/>
              <a:gd name="connsiteY27" fmla="*/ 19723 h 2619378"/>
              <a:gd name="connsiteX28" fmla="*/ 1509512 w 2960914"/>
              <a:gd name="connsiteY28" fmla="*/ 2 h 2619378"/>
              <a:gd name="connsiteX29" fmla="*/ 1756545 w 2960914"/>
              <a:gd name="connsiteY29" fmla="*/ 2 h 2619378"/>
              <a:gd name="connsiteX30" fmla="*/ 0 w 2960914"/>
              <a:gd name="connsiteY30" fmla="*/ 2033668 h 2619378"/>
              <a:gd name="connsiteX31" fmla="*/ 0 w 2960914"/>
              <a:gd name="connsiteY31" fmla="*/ 1747663 h 2619378"/>
              <a:gd name="connsiteX32" fmla="*/ 760892 w 2960914"/>
              <a:gd name="connsiteY32" fmla="*/ 2 h 2619378"/>
              <a:gd name="connsiteX33" fmla="*/ 1007924 w 2960914"/>
              <a:gd name="connsiteY33" fmla="*/ 2 h 2619378"/>
              <a:gd name="connsiteX34" fmla="*/ 0 w 2960914"/>
              <a:gd name="connsiteY34" fmla="*/ 1166942 h 2619378"/>
              <a:gd name="connsiteX35" fmla="*/ 0 w 2960914"/>
              <a:gd name="connsiteY35" fmla="*/ 880937 h 2619378"/>
              <a:gd name="connsiteX36" fmla="*/ 388963 w 2960914"/>
              <a:gd name="connsiteY36" fmla="*/ 2 h 2619378"/>
              <a:gd name="connsiteX37" fmla="*/ 635995 w 2960914"/>
              <a:gd name="connsiteY37" fmla="*/ 2 h 2619378"/>
              <a:gd name="connsiteX38" fmla="*/ 0 w 2960914"/>
              <a:gd name="connsiteY38" fmla="*/ 736335 h 2619378"/>
              <a:gd name="connsiteX39" fmla="*/ 0 w 2960914"/>
              <a:gd name="connsiteY39" fmla="*/ 450330 h 2619378"/>
              <a:gd name="connsiteX40" fmla="*/ 2253370 w 2960914"/>
              <a:gd name="connsiteY40" fmla="*/ 1 h 2619378"/>
              <a:gd name="connsiteX41" fmla="*/ 2500402 w 2960914"/>
              <a:gd name="connsiteY41" fmla="*/ 1 h 2619378"/>
              <a:gd name="connsiteX42" fmla="*/ 237962 w 2960914"/>
              <a:gd name="connsiteY42" fmla="*/ 2619376 h 2619378"/>
              <a:gd name="connsiteX43" fmla="*/ 0 w 2960914"/>
              <a:gd name="connsiteY43" fmla="*/ 2619376 h 2619378"/>
              <a:gd name="connsiteX44" fmla="*/ 0 w 2960914"/>
              <a:gd name="connsiteY44" fmla="*/ 2608875 h 2619378"/>
              <a:gd name="connsiteX45" fmla="*/ 1881441 w 2960914"/>
              <a:gd name="connsiteY45" fmla="*/ 1 h 2619378"/>
              <a:gd name="connsiteX46" fmla="*/ 2128473 w 2960914"/>
              <a:gd name="connsiteY46" fmla="*/ 1 h 2619378"/>
              <a:gd name="connsiteX47" fmla="*/ 0 w 2960914"/>
              <a:gd name="connsiteY47" fmla="*/ 2464274 h 2619378"/>
              <a:gd name="connsiteX48" fmla="*/ 0 w 2960914"/>
              <a:gd name="connsiteY48" fmla="*/ 2178269 h 2619378"/>
              <a:gd name="connsiteX49" fmla="*/ 1137584 w 2960914"/>
              <a:gd name="connsiteY49" fmla="*/ 1 h 2619378"/>
              <a:gd name="connsiteX50" fmla="*/ 1384616 w 2960914"/>
              <a:gd name="connsiteY50" fmla="*/ 1 h 2619378"/>
              <a:gd name="connsiteX51" fmla="*/ 0 w 2960914"/>
              <a:gd name="connsiteY51" fmla="*/ 1603061 h 2619378"/>
              <a:gd name="connsiteX52" fmla="*/ 0 w 2960914"/>
              <a:gd name="connsiteY52" fmla="*/ 1317056 h 2619378"/>
              <a:gd name="connsiteX53" fmla="*/ 2630062 w 2960914"/>
              <a:gd name="connsiteY53" fmla="*/ 0 h 2619378"/>
              <a:gd name="connsiteX54" fmla="*/ 2877094 w 2960914"/>
              <a:gd name="connsiteY54" fmla="*/ 0 h 2619378"/>
              <a:gd name="connsiteX55" fmla="*/ 614655 w 2960914"/>
              <a:gd name="connsiteY55" fmla="*/ 2619375 h 2619378"/>
              <a:gd name="connsiteX56" fmla="*/ 367623 w 2960914"/>
              <a:gd name="connsiteY56" fmla="*/ 2619375 h 261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960914" h="2619378">
                <a:moveTo>
                  <a:pt x="2960914" y="2211620"/>
                </a:moveTo>
                <a:lnTo>
                  <a:pt x="2960914" y="2497625"/>
                </a:lnTo>
                <a:lnTo>
                  <a:pt x="2855754" y="2619376"/>
                </a:lnTo>
                <a:lnTo>
                  <a:pt x="2608722" y="2619376"/>
                </a:lnTo>
                <a:close/>
                <a:moveTo>
                  <a:pt x="2960914" y="1781015"/>
                </a:moveTo>
                <a:lnTo>
                  <a:pt x="2960914" y="2067020"/>
                </a:lnTo>
                <a:lnTo>
                  <a:pt x="2483825" y="2619377"/>
                </a:lnTo>
                <a:lnTo>
                  <a:pt x="2236793" y="2619377"/>
                </a:lnTo>
                <a:close/>
                <a:moveTo>
                  <a:pt x="2960914" y="1350407"/>
                </a:moveTo>
                <a:lnTo>
                  <a:pt x="2960914" y="1636412"/>
                </a:lnTo>
                <a:lnTo>
                  <a:pt x="2111896" y="2619376"/>
                </a:lnTo>
                <a:lnTo>
                  <a:pt x="1864864" y="2619376"/>
                </a:lnTo>
                <a:close/>
                <a:moveTo>
                  <a:pt x="2960914" y="914288"/>
                </a:moveTo>
                <a:lnTo>
                  <a:pt x="2960914" y="1200293"/>
                </a:lnTo>
                <a:lnTo>
                  <a:pt x="1735205" y="2619377"/>
                </a:lnTo>
                <a:lnTo>
                  <a:pt x="1488173" y="2619377"/>
                </a:lnTo>
                <a:close/>
                <a:moveTo>
                  <a:pt x="2960914" y="483681"/>
                </a:moveTo>
                <a:lnTo>
                  <a:pt x="2960914" y="769686"/>
                </a:lnTo>
                <a:lnTo>
                  <a:pt x="1363276" y="2619377"/>
                </a:lnTo>
                <a:lnTo>
                  <a:pt x="1116244" y="2619377"/>
                </a:lnTo>
                <a:close/>
                <a:moveTo>
                  <a:pt x="2960914" y="53075"/>
                </a:moveTo>
                <a:lnTo>
                  <a:pt x="2960914" y="339080"/>
                </a:lnTo>
                <a:lnTo>
                  <a:pt x="991347" y="2619378"/>
                </a:lnTo>
                <a:lnTo>
                  <a:pt x="744315" y="2619378"/>
                </a:lnTo>
                <a:close/>
                <a:moveTo>
                  <a:pt x="17033" y="3"/>
                </a:moveTo>
                <a:lnTo>
                  <a:pt x="264066" y="3"/>
                </a:lnTo>
                <a:lnTo>
                  <a:pt x="0" y="305730"/>
                </a:lnTo>
                <a:lnTo>
                  <a:pt x="0" y="19723"/>
                </a:lnTo>
                <a:close/>
                <a:moveTo>
                  <a:pt x="1509512" y="2"/>
                </a:moveTo>
                <a:lnTo>
                  <a:pt x="1756545" y="2"/>
                </a:lnTo>
                <a:lnTo>
                  <a:pt x="0" y="2033668"/>
                </a:lnTo>
                <a:lnTo>
                  <a:pt x="0" y="1747663"/>
                </a:lnTo>
                <a:close/>
                <a:moveTo>
                  <a:pt x="760892" y="2"/>
                </a:moveTo>
                <a:lnTo>
                  <a:pt x="1007924" y="2"/>
                </a:lnTo>
                <a:lnTo>
                  <a:pt x="0" y="1166942"/>
                </a:lnTo>
                <a:lnTo>
                  <a:pt x="0" y="880937"/>
                </a:lnTo>
                <a:close/>
                <a:moveTo>
                  <a:pt x="388963" y="2"/>
                </a:moveTo>
                <a:lnTo>
                  <a:pt x="635995" y="2"/>
                </a:lnTo>
                <a:lnTo>
                  <a:pt x="0" y="736335"/>
                </a:lnTo>
                <a:lnTo>
                  <a:pt x="0" y="450330"/>
                </a:lnTo>
                <a:close/>
                <a:moveTo>
                  <a:pt x="2253370" y="1"/>
                </a:moveTo>
                <a:lnTo>
                  <a:pt x="2500402" y="1"/>
                </a:lnTo>
                <a:lnTo>
                  <a:pt x="237962" y="2619376"/>
                </a:lnTo>
                <a:lnTo>
                  <a:pt x="0" y="2619376"/>
                </a:lnTo>
                <a:lnTo>
                  <a:pt x="0" y="2608875"/>
                </a:lnTo>
                <a:close/>
                <a:moveTo>
                  <a:pt x="1881441" y="1"/>
                </a:moveTo>
                <a:lnTo>
                  <a:pt x="2128473" y="1"/>
                </a:lnTo>
                <a:lnTo>
                  <a:pt x="0" y="2464274"/>
                </a:lnTo>
                <a:lnTo>
                  <a:pt x="0" y="2178269"/>
                </a:lnTo>
                <a:close/>
                <a:moveTo>
                  <a:pt x="1137584" y="1"/>
                </a:moveTo>
                <a:lnTo>
                  <a:pt x="1384616" y="1"/>
                </a:lnTo>
                <a:lnTo>
                  <a:pt x="0" y="1603061"/>
                </a:lnTo>
                <a:lnTo>
                  <a:pt x="0" y="1317056"/>
                </a:lnTo>
                <a:close/>
                <a:moveTo>
                  <a:pt x="2630062" y="0"/>
                </a:moveTo>
                <a:lnTo>
                  <a:pt x="2877094" y="0"/>
                </a:lnTo>
                <a:lnTo>
                  <a:pt x="614655" y="2619375"/>
                </a:lnTo>
                <a:lnTo>
                  <a:pt x="367623" y="26193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014280-9958-4DDD-AFEA-40EDBE37EE95}"/>
              </a:ext>
            </a:extLst>
          </p:cNvPr>
          <p:cNvSpPr/>
          <p:nvPr/>
        </p:nvSpPr>
        <p:spPr>
          <a:xfrm>
            <a:off x="8010446" y="9239250"/>
            <a:ext cx="1133555" cy="104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3D44C2-382A-4335-88DE-A6B3B8AF8BA3}"/>
              </a:ext>
            </a:extLst>
          </p:cNvPr>
          <p:cNvGrpSpPr/>
          <p:nvPr/>
        </p:nvGrpSpPr>
        <p:grpSpPr>
          <a:xfrm>
            <a:off x="1" y="1"/>
            <a:ext cx="705008" cy="705008"/>
            <a:chOff x="0" y="0"/>
            <a:chExt cx="470005" cy="47000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6214C4B-ACB1-4E5F-8796-F021F930DDE3}"/>
                </a:ext>
              </a:extLst>
            </p:cNvPr>
            <p:cNvSpPr/>
            <p:nvPr/>
          </p:nvSpPr>
          <p:spPr>
            <a:xfrm>
              <a:off x="0" y="0"/>
              <a:ext cx="320493" cy="320493"/>
            </a:xfrm>
            <a:custGeom>
              <a:avLst/>
              <a:gdLst>
                <a:gd name="connsiteX0" fmla="*/ 2869780 w 2869780"/>
                <a:gd name="connsiteY0" fmla="*/ 2656527 h 2869780"/>
                <a:gd name="connsiteX1" fmla="*/ 2869780 w 2869780"/>
                <a:gd name="connsiteY1" fmla="*/ 2869780 h 2869780"/>
                <a:gd name="connsiteX2" fmla="*/ 2685356 w 2869780"/>
                <a:gd name="connsiteY2" fmla="*/ 2869780 h 2869780"/>
                <a:gd name="connsiteX3" fmla="*/ 2869780 w 2869780"/>
                <a:gd name="connsiteY3" fmla="*/ 1965405 h 2869780"/>
                <a:gd name="connsiteX4" fmla="*/ 2869780 w 2869780"/>
                <a:gd name="connsiteY4" fmla="*/ 2423863 h 2869780"/>
                <a:gd name="connsiteX5" fmla="*/ 2484144 w 2869780"/>
                <a:gd name="connsiteY5" fmla="*/ 2869780 h 2869780"/>
                <a:gd name="connsiteX6" fmla="*/ 2087662 w 2869780"/>
                <a:gd name="connsiteY6" fmla="*/ 2869780 h 2869780"/>
                <a:gd name="connsiteX7" fmla="*/ 2869780 w 2869780"/>
                <a:gd name="connsiteY7" fmla="*/ 1274283 h 2869780"/>
                <a:gd name="connsiteX8" fmla="*/ 2869780 w 2869780"/>
                <a:gd name="connsiteY8" fmla="*/ 1732741 h 2869780"/>
                <a:gd name="connsiteX9" fmla="*/ 1886450 w 2869780"/>
                <a:gd name="connsiteY9" fmla="*/ 2869780 h 2869780"/>
                <a:gd name="connsiteX10" fmla="*/ 1489968 w 2869780"/>
                <a:gd name="connsiteY10" fmla="*/ 2869780 h 2869780"/>
                <a:gd name="connsiteX11" fmla="*/ 2869780 w 2869780"/>
                <a:gd name="connsiteY11" fmla="*/ 583160 h 2869780"/>
                <a:gd name="connsiteX12" fmla="*/ 2869780 w 2869780"/>
                <a:gd name="connsiteY12" fmla="*/ 1041618 h 2869780"/>
                <a:gd name="connsiteX13" fmla="*/ 1288756 w 2869780"/>
                <a:gd name="connsiteY13" fmla="*/ 2869780 h 2869780"/>
                <a:gd name="connsiteX14" fmla="*/ 892274 w 2869780"/>
                <a:gd name="connsiteY14" fmla="*/ 2869780 h 2869780"/>
                <a:gd name="connsiteX15" fmla="*/ 2776413 w 2869780"/>
                <a:gd name="connsiteY15" fmla="*/ 0 h 2869780"/>
                <a:gd name="connsiteX16" fmla="*/ 2869780 w 2869780"/>
                <a:gd name="connsiteY16" fmla="*/ 0 h 2869780"/>
                <a:gd name="connsiteX17" fmla="*/ 2869780 w 2869780"/>
                <a:gd name="connsiteY17" fmla="*/ 350496 h 2869780"/>
                <a:gd name="connsiteX18" fmla="*/ 691062 w 2869780"/>
                <a:gd name="connsiteY18" fmla="*/ 2869780 h 2869780"/>
                <a:gd name="connsiteX19" fmla="*/ 294580 w 2869780"/>
                <a:gd name="connsiteY19" fmla="*/ 2869780 h 2869780"/>
                <a:gd name="connsiteX20" fmla="*/ 2178719 w 2869780"/>
                <a:gd name="connsiteY20" fmla="*/ 0 h 2869780"/>
                <a:gd name="connsiteX21" fmla="*/ 2575201 w 2869780"/>
                <a:gd name="connsiteY21" fmla="*/ 0 h 2869780"/>
                <a:gd name="connsiteX22" fmla="*/ 93368 w 2869780"/>
                <a:gd name="connsiteY22" fmla="*/ 2869780 h 2869780"/>
                <a:gd name="connsiteX23" fmla="*/ 0 w 2869780"/>
                <a:gd name="connsiteY23" fmla="*/ 2869780 h 2869780"/>
                <a:gd name="connsiteX24" fmla="*/ 0 w 2869780"/>
                <a:gd name="connsiteY24" fmla="*/ 2519286 h 2869780"/>
                <a:gd name="connsiteX25" fmla="*/ 1581025 w 2869780"/>
                <a:gd name="connsiteY25" fmla="*/ 0 h 2869780"/>
                <a:gd name="connsiteX26" fmla="*/ 1977507 w 2869780"/>
                <a:gd name="connsiteY26" fmla="*/ 0 h 2869780"/>
                <a:gd name="connsiteX27" fmla="*/ 0 w 2869780"/>
                <a:gd name="connsiteY27" fmla="*/ 2286620 h 2869780"/>
                <a:gd name="connsiteX28" fmla="*/ 0 w 2869780"/>
                <a:gd name="connsiteY28" fmla="*/ 1828162 h 2869780"/>
                <a:gd name="connsiteX29" fmla="*/ 983331 w 2869780"/>
                <a:gd name="connsiteY29" fmla="*/ 0 h 2869780"/>
                <a:gd name="connsiteX30" fmla="*/ 1379813 w 2869780"/>
                <a:gd name="connsiteY30" fmla="*/ 0 h 2869780"/>
                <a:gd name="connsiteX31" fmla="*/ 0 w 2869780"/>
                <a:gd name="connsiteY31" fmla="*/ 1595498 h 2869780"/>
                <a:gd name="connsiteX32" fmla="*/ 0 w 2869780"/>
                <a:gd name="connsiteY32" fmla="*/ 1137040 h 2869780"/>
                <a:gd name="connsiteX33" fmla="*/ 385637 w 2869780"/>
                <a:gd name="connsiteY33" fmla="*/ 0 h 2869780"/>
                <a:gd name="connsiteX34" fmla="*/ 782119 w 2869780"/>
                <a:gd name="connsiteY34" fmla="*/ 0 h 2869780"/>
                <a:gd name="connsiteX35" fmla="*/ 0 w 2869780"/>
                <a:gd name="connsiteY35" fmla="*/ 904375 h 2869780"/>
                <a:gd name="connsiteX36" fmla="*/ 0 w 2869780"/>
                <a:gd name="connsiteY36" fmla="*/ 445917 h 2869780"/>
                <a:gd name="connsiteX37" fmla="*/ 0 w 2869780"/>
                <a:gd name="connsiteY37" fmla="*/ 0 h 2869780"/>
                <a:gd name="connsiteX38" fmla="*/ 184425 w 2869780"/>
                <a:gd name="connsiteY38" fmla="*/ 0 h 2869780"/>
                <a:gd name="connsiteX39" fmla="*/ 0 w 2869780"/>
                <a:gd name="connsiteY39" fmla="*/ 213253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69780" h="2869780">
                  <a:moveTo>
                    <a:pt x="2869780" y="2656527"/>
                  </a:moveTo>
                  <a:lnTo>
                    <a:pt x="2869780" y="2869780"/>
                  </a:lnTo>
                  <a:lnTo>
                    <a:pt x="2685356" y="2869780"/>
                  </a:lnTo>
                  <a:close/>
                  <a:moveTo>
                    <a:pt x="2869780" y="1965405"/>
                  </a:moveTo>
                  <a:lnTo>
                    <a:pt x="2869780" y="2423863"/>
                  </a:lnTo>
                  <a:lnTo>
                    <a:pt x="2484144" y="2869780"/>
                  </a:lnTo>
                  <a:lnTo>
                    <a:pt x="2087662" y="2869780"/>
                  </a:lnTo>
                  <a:close/>
                  <a:moveTo>
                    <a:pt x="2869780" y="1274283"/>
                  </a:moveTo>
                  <a:lnTo>
                    <a:pt x="2869780" y="1732741"/>
                  </a:lnTo>
                  <a:lnTo>
                    <a:pt x="1886450" y="2869780"/>
                  </a:lnTo>
                  <a:lnTo>
                    <a:pt x="1489968" y="2869780"/>
                  </a:lnTo>
                  <a:close/>
                  <a:moveTo>
                    <a:pt x="2869780" y="583160"/>
                  </a:moveTo>
                  <a:lnTo>
                    <a:pt x="2869780" y="1041618"/>
                  </a:lnTo>
                  <a:lnTo>
                    <a:pt x="1288756" y="2869780"/>
                  </a:lnTo>
                  <a:lnTo>
                    <a:pt x="892274" y="2869780"/>
                  </a:lnTo>
                  <a:close/>
                  <a:moveTo>
                    <a:pt x="2776413" y="0"/>
                  </a:moveTo>
                  <a:lnTo>
                    <a:pt x="2869780" y="0"/>
                  </a:lnTo>
                  <a:lnTo>
                    <a:pt x="2869780" y="350496"/>
                  </a:lnTo>
                  <a:lnTo>
                    <a:pt x="691062" y="2869780"/>
                  </a:lnTo>
                  <a:lnTo>
                    <a:pt x="294580" y="2869780"/>
                  </a:lnTo>
                  <a:close/>
                  <a:moveTo>
                    <a:pt x="2178719" y="0"/>
                  </a:moveTo>
                  <a:lnTo>
                    <a:pt x="2575201" y="0"/>
                  </a:lnTo>
                  <a:lnTo>
                    <a:pt x="93368" y="2869780"/>
                  </a:lnTo>
                  <a:lnTo>
                    <a:pt x="0" y="2869780"/>
                  </a:lnTo>
                  <a:lnTo>
                    <a:pt x="0" y="2519286"/>
                  </a:lnTo>
                  <a:close/>
                  <a:moveTo>
                    <a:pt x="1581025" y="0"/>
                  </a:moveTo>
                  <a:lnTo>
                    <a:pt x="1977507" y="0"/>
                  </a:lnTo>
                  <a:lnTo>
                    <a:pt x="0" y="2286620"/>
                  </a:lnTo>
                  <a:lnTo>
                    <a:pt x="0" y="1828162"/>
                  </a:lnTo>
                  <a:close/>
                  <a:moveTo>
                    <a:pt x="983331" y="0"/>
                  </a:moveTo>
                  <a:lnTo>
                    <a:pt x="1379813" y="0"/>
                  </a:lnTo>
                  <a:lnTo>
                    <a:pt x="0" y="1595498"/>
                  </a:lnTo>
                  <a:lnTo>
                    <a:pt x="0" y="1137040"/>
                  </a:lnTo>
                  <a:close/>
                  <a:moveTo>
                    <a:pt x="385637" y="0"/>
                  </a:moveTo>
                  <a:lnTo>
                    <a:pt x="782119" y="0"/>
                  </a:lnTo>
                  <a:lnTo>
                    <a:pt x="0" y="904375"/>
                  </a:lnTo>
                  <a:lnTo>
                    <a:pt x="0" y="445917"/>
                  </a:lnTo>
                  <a:close/>
                  <a:moveTo>
                    <a:pt x="0" y="0"/>
                  </a:moveTo>
                  <a:lnTo>
                    <a:pt x="184425" y="0"/>
                  </a:lnTo>
                  <a:lnTo>
                    <a:pt x="0" y="2132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00EEAE-2865-4ECF-AB92-D557C7C0DD93}"/>
                </a:ext>
              </a:extLst>
            </p:cNvPr>
            <p:cNvSpPr/>
            <p:nvPr/>
          </p:nvSpPr>
          <p:spPr>
            <a:xfrm>
              <a:off x="320493" y="320493"/>
              <a:ext cx="149512" cy="149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</p:grpSp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E16198DB-F0AC-58BD-0EE8-D2688C687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4" y="1053703"/>
            <a:ext cx="16254496" cy="91420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A057E1-07C0-4422-A131-5DBC11A8A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874" y="334894"/>
            <a:ext cx="15053525" cy="740230"/>
          </a:xfrm>
        </p:spPr>
        <p:txBody>
          <a:bodyPr/>
          <a:lstStyle/>
          <a:p>
            <a:r>
              <a:rPr lang="en-US" dirty="0"/>
              <a:t>Monitoring VRU Plan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New Process </a:t>
            </a:r>
            <a:r>
              <a:rPr lang="en-US" dirty="0"/>
              <a:t>2023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1BAEF46-15F5-0796-CEFA-352EF50D7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ole tekstowe 24">
            <a:extLst>
              <a:ext uri="{FF2B5EF4-FFF2-40B4-BE49-F238E27FC236}">
                <a16:creationId xmlns:a16="http://schemas.microsoft.com/office/drawing/2014/main" id="{7A29E9BF-FE7A-FD44-175F-509384A5D511}"/>
              </a:ext>
            </a:extLst>
          </p:cNvPr>
          <p:cNvSpPr txBox="1"/>
          <p:nvPr/>
        </p:nvSpPr>
        <p:spPr>
          <a:xfrm>
            <a:off x="6156960" y="6531684"/>
            <a:ext cx="1828800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500" b="1" dirty="0">
                <a:solidFill>
                  <a:srgbClr val="FFD5D5">
                    <a:alpha val="53000"/>
                  </a:srgbClr>
                </a:solidFill>
                <a:latin typeface="Adobe Caslon Pro Bold" panose="0205070206050A020403" pitchFamily="18" charset="0"/>
                <a:cs typeface="Prompt" panose="00000500000000000000" pitchFamily="2" charset="-34"/>
              </a:rPr>
              <a:t>OLD</a:t>
            </a:r>
            <a:endParaRPr lang="pl-PL" sz="41500" b="1" dirty="0">
              <a:solidFill>
                <a:srgbClr val="FFD5D5">
                  <a:alpha val="53000"/>
                </a:srgbClr>
              </a:solidFill>
              <a:latin typeface="Adobe Caslon Pro Bold" panose="0205070206050A020403" pitchFamily="18" charset="0"/>
              <a:cs typeface="Prompt" panose="00000500000000000000" pitchFamily="2" charset="-34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2A549B0-5496-E7BA-3D89-3C167378CFD4}"/>
              </a:ext>
            </a:extLst>
          </p:cNvPr>
          <p:cNvSpPr txBox="1"/>
          <p:nvPr/>
        </p:nvSpPr>
        <p:spPr>
          <a:xfrm>
            <a:off x="3744000" y="1723102"/>
            <a:ext cx="10800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th-TH" sz="54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กระบวนการติดตามผลการดำเนินงานแผนปฏิบัติการ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D7CD671-1EF1-BEB7-E9F8-ECA62A7E946C}"/>
              </a:ext>
            </a:extLst>
          </p:cNvPr>
          <p:cNvSpPr txBox="1"/>
          <p:nvPr/>
        </p:nvSpPr>
        <p:spPr>
          <a:xfrm>
            <a:off x="3744000" y="1261437"/>
            <a:ext cx="10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Monitoring VRU Plan New Process 2023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E0D581-2AF2-372A-04C8-D0C7BBC80DDB}"/>
              </a:ext>
            </a:extLst>
          </p:cNvPr>
          <p:cNvSpPr txBox="1"/>
          <p:nvPr/>
        </p:nvSpPr>
        <p:spPr>
          <a:xfrm>
            <a:off x="1978680" y="2476798"/>
            <a:ext cx="14330640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ในปีงบประมาณ พ.ศ.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เป็นต้นไป</a:t>
            </a:r>
          </a:p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มหาวิทยาลัยราชภัฏวไลยอลงกรณ์ ในพระบรมราชูปถัมภ์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เปลี่ยนกระบวน</a:t>
            </a: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การติดตามผลการดำเนินงานตามแผนใหม่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AE5CA94-9D94-8679-7429-8F5D2CEE9EB0}"/>
              </a:ext>
            </a:extLst>
          </p:cNvPr>
          <p:cNvSpPr txBox="1"/>
          <p:nvPr/>
        </p:nvSpPr>
        <p:spPr>
          <a:xfrm>
            <a:off x="2336346" y="5352302"/>
            <a:ext cx="46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ผู้ดำเนินงาน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1A1BDC4-7B8A-241D-D7D5-95F36F5C26AB}"/>
              </a:ext>
            </a:extLst>
          </p:cNvPr>
          <p:cNvSpPr txBox="1"/>
          <p:nvPr/>
        </p:nvSpPr>
        <p:spPr>
          <a:xfrm>
            <a:off x="2336346" y="6063381"/>
            <a:ext cx="46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Party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557E203-3A41-66C3-98A3-69A8DE5A177F}"/>
              </a:ext>
            </a:extLst>
          </p:cNvPr>
          <p:cNvSpPr txBox="1"/>
          <p:nvPr/>
        </p:nvSpPr>
        <p:spPr>
          <a:xfrm>
            <a:off x="2390506" y="8765336"/>
            <a:ext cx="46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ผู้รายงาน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2565262-CD74-8CD1-48BE-B70891831D7C}"/>
              </a:ext>
            </a:extLst>
          </p:cNvPr>
          <p:cNvSpPr txBox="1"/>
          <p:nvPr/>
        </p:nvSpPr>
        <p:spPr>
          <a:xfrm>
            <a:off x="2390506" y="9476415"/>
            <a:ext cx="46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Supervisor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CC2FDE0-A667-EB30-96BD-AA5415C7C20A}"/>
              </a:ext>
            </a:extLst>
          </p:cNvPr>
          <p:cNvSpPr txBox="1"/>
          <p:nvPr/>
        </p:nvSpPr>
        <p:spPr>
          <a:xfrm>
            <a:off x="11653320" y="8054383"/>
            <a:ext cx="46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มหาวิทยาลัย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6445912-7BE0-1D04-C37A-110D4475CE68}"/>
              </a:ext>
            </a:extLst>
          </p:cNvPr>
          <p:cNvSpPr txBox="1"/>
          <p:nvPr/>
        </p:nvSpPr>
        <p:spPr>
          <a:xfrm>
            <a:off x="11653320" y="8765462"/>
            <a:ext cx="46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University</a:t>
            </a:r>
            <a:endParaRPr lang="pl-PL" sz="3200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52F609F2-2E2B-677C-BFED-6720F6DAE3F1}"/>
              </a:ext>
            </a:extLst>
          </p:cNvPr>
          <p:cNvSpPr/>
          <p:nvPr/>
        </p:nvSpPr>
        <p:spPr>
          <a:xfrm>
            <a:off x="1748200" y="1702434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4BCC00E1-A731-8AED-A71E-75C4781B792B}"/>
              </a:ext>
            </a:extLst>
          </p:cNvPr>
          <p:cNvSpPr/>
          <p:nvPr/>
        </p:nvSpPr>
        <p:spPr>
          <a:xfrm>
            <a:off x="3420000" y="823463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D48CC2E7-2533-80D5-48EB-DE2E8D943C31}"/>
              </a:ext>
            </a:extLst>
          </p:cNvPr>
          <p:cNvSpPr/>
          <p:nvPr/>
        </p:nvSpPr>
        <p:spPr>
          <a:xfrm>
            <a:off x="574007" y="1147463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E1691711-3967-9733-2F06-BC72F33BEF94}"/>
              </a:ext>
            </a:extLst>
          </p:cNvPr>
          <p:cNvSpPr/>
          <p:nvPr/>
        </p:nvSpPr>
        <p:spPr>
          <a:xfrm>
            <a:off x="15819800" y="661233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1DBF7DEB-9709-43CE-83A7-92DA646AF295}"/>
              </a:ext>
            </a:extLst>
          </p:cNvPr>
          <p:cNvSpPr/>
          <p:nvPr/>
        </p:nvSpPr>
        <p:spPr>
          <a:xfrm>
            <a:off x="17119993" y="1309287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AA98A79A-68FD-086B-B314-774EBB1D131B}"/>
              </a:ext>
            </a:extLst>
          </p:cNvPr>
          <p:cNvSpPr/>
          <p:nvPr/>
        </p:nvSpPr>
        <p:spPr>
          <a:xfrm>
            <a:off x="15268085" y="1990434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1DBEB84E-31CA-7AB2-066B-2479A959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435" y="5083811"/>
            <a:ext cx="2813877" cy="2674992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CB1B3A75-AEA5-7094-F493-E8EDE5AEB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57A371A8-01A3-C10C-833C-30BBA975E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24" y="6955820"/>
            <a:ext cx="1708764" cy="170876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77E277D2-037A-9991-63D2-354CC8458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52" y="3620807"/>
            <a:ext cx="2916000" cy="1821443"/>
          </a:xfrm>
          <a:prstGeom prst="rect">
            <a:avLst/>
          </a:prstGeom>
        </p:spPr>
      </p:pic>
      <p:sp>
        <p:nvSpPr>
          <p:cNvPr id="49" name="pole tekstowe 6">
            <a:extLst>
              <a:ext uri="{FF2B5EF4-FFF2-40B4-BE49-F238E27FC236}">
                <a16:creationId xmlns:a16="http://schemas.microsoft.com/office/drawing/2014/main" id="{D8E69125-3E3F-E99A-00C5-2925FBCF4575}"/>
              </a:ext>
            </a:extLst>
          </p:cNvPr>
          <p:cNvSpPr txBox="1"/>
          <p:nvPr/>
        </p:nvSpPr>
        <p:spPr>
          <a:xfrm>
            <a:off x="7964797" y="6300852"/>
            <a:ext cx="234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Reporter</a:t>
            </a:r>
            <a:endParaRPr lang="pl-PL" sz="2400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0" name="pole tekstowe 6">
            <a:extLst>
              <a:ext uri="{FF2B5EF4-FFF2-40B4-BE49-F238E27FC236}">
                <a16:creationId xmlns:a16="http://schemas.microsoft.com/office/drawing/2014/main" id="{4CCDB9B6-97F7-5831-B852-0FDA04D4614C}"/>
              </a:ext>
            </a:extLst>
          </p:cNvPr>
          <p:cNvSpPr txBox="1"/>
          <p:nvPr/>
        </p:nvSpPr>
        <p:spPr>
          <a:xfrm>
            <a:off x="8095046" y="7140406"/>
            <a:ext cx="234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Commentator</a:t>
            </a:r>
            <a:endParaRPr lang="pl-PL" sz="2400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55" name="ตัวเชื่อมต่อตรง 54">
            <a:extLst>
              <a:ext uri="{FF2B5EF4-FFF2-40B4-BE49-F238E27FC236}">
                <a16:creationId xmlns:a16="http://schemas.microsoft.com/office/drawing/2014/main" id="{887D2301-9ABC-84D5-6F60-517A931795F3}"/>
              </a:ext>
            </a:extLst>
          </p:cNvPr>
          <p:cNvCxnSpPr/>
          <p:nvPr/>
        </p:nvCxnSpPr>
        <p:spPr>
          <a:xfrm>
            <a:off x="7046506" y="4541520"/>
            <a:ext cx="0" cy="46939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>
            <a:extLst>
              <a:ext uri="{FF2B5EF4-FFF2-40B4-BE49-F238E27FC236}">
                <a16:creationId xmlns:a16="http://schemas.microsoft.com/office/drawing/2014/main" id="{8EBA23A2-408B-4506-1191-2388625234A9}"/>
              </a:ext>
            </a:extLst>
          </p:cNvPr>
          <p:cNvCxnSpPr/>
          <p:nvPr/>
        </p:nvCxnSpPr>
        <p:spPr>
          <a:xfrm flipH="1">
            <a:off x="6156960" y="4541520"/>
            <a:ext cx="889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ตัวเชื่อมต่อตรง 58">
            <a:extLst>
              <a:ext uri="{FF2B5EF4-FFF2-40B4-BE49-F238E27FC236}">
                <a16:creationId xmlns:a16="http://schemas.microsoft.com/office/drawing/2014/main" id="{E2B71265-336E-ECCC-CB02-F2437FC57389}"/>
              </a:ext>
            </a:extLst>
          </p:cNvPr>
          <p:cNvCxnSpPr/>
          <p:nvPr/>
        </p:nvCxnSpPr>
        <p:spPr>
          <a:xfrm flipH="1">
            <a:off x="5791200" y="9235440"/>
            <a:ext cx="125530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ลูกศรเชื่อมต่อแบบตรง 62">
            <a:extLst>
              <a:ext uri="{FF2B5EF4-FFF2-40B4-BE49-F238E27FC236}">
                <a16:creationId xmlns:a16="http://schemas.microsoft.com/office/drawing/2014/main" id="{98536878-87C7-DE63-3D81-FBC00600CD87}"/>
              </a:ext>
            </a:extLst>
          </p:cNvPr>
          <p:cNvCxnSpPr/>
          <p:nvPr/>
        </p:nvCxnSpPr>
        <p:spPr>
          <a:xfrm>
            <a:off x="7114266" y="6888480"/>
            <a:ext cx="5245374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7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4">
            <a:extLst>
              <a:ext uri="{FF2B5EF4-FFF2-40B4-BE49-F238E27FC236}">
                <a16:creationId xmlns:a16="http://schemas.microsoft.com/office/drawing/2014/main" id="{E543D9C1-1B15-B9F9-0E80-DE287173070A}"/>
              </a:ext>
            </a:extLst>
          </p:cNvPr>
          <p:cNvSpPr txBox="1"/>
          <p:nvPr/>
        </p:nvSpPr>
        <p:spPr>
          <a:xfrm>
            <a:off x="6588638" y="6531684"/>
            <a:ext cx="1828800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500" b="1" dirty="0">
                <a:solidFill>
                  <a:schemeClr val="tx1">
                    <a:lumMod val="20000"/>
                    <a:lumOff val="80000"/>
                    <a:alpha val="37000"/>
                  </a:schemeClr>
                </a:solidFill>
                <a:latin typeface="Adobe Caslon Pro Bold" panose="0205070206050A020403" pitchFamily="18" charset="0"/>
                <a:cs typeface="Prompt" panose="00000500000000000000" pitchFamily="2" charset="-34"/>
              </a:rPr>
              <a:t>NEW</a:t>
            </a:r>
            <a:endParaRPr lang="pl-PL" sz="41500" b="1" dirty="0">
              <a:solidFill>
                <a:schemeClr val="tx1">
                  <a:lumMod val="20000"/>
                  <a:lumOff val="80000"/>
                  <a:alpha val="37000"/>
                </a:schemeClr>
              </a:solidFill>
              <a:latin typeface="Adobe Caslon Pro Bold" panose="0205070206050A020403" pitchFamily="18" charset="0"/>
              <a:cs typeface="Prompt" panose="00000500000000000000" pitchFamily="2" charset="-34"/>
            </a:endParaRPr>
          </a:p>
        </p:txBody>
      </p:sp>
      <p:sp>
        <p:nvSpPr>
          <p:cNvPr id="51" name="Owal 29">
            <a:extLst>
              <a:ext uri="{FF2B5EF4-FFF2-40B4-BE49-F238E27FC236}">
                <a16:creationId xmlns:a16="http://schemas.microsoft.com/office/drawing/2014/main" id="{176CE456-FE8E-093E-5E62-824C15901F60}"/>
              </a:ext>
            </a:extLst>
          </p:cNvPr>
          <p:cNvSpPr/>
          <p:nvPr/>
        </p:nvSpPr>
        <p:spPr>
          <a:xfrm>
            <a:off x="227364" y="3608658"/>
            <a:ext cx="6399851" cy="63998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2A549B0-5496-E7BA-3D89-3C167378CFD4}"/>
              </a:ext>
            </a:extLst>
          </p:cNvPr>
          <p:cNvSpPr txBox="1"/>
          <p:nvPr/>
        </p:nvSpPr>
        <p:spPr>
          <a:xfrm>
            <a:off x="3744000" y="1723102"/>
            <a:ext cx="10800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th-TH" sz="54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กระบวนการติดตามผลการดำเนินงานแผนปฏิบัติการ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D7CD671-1EF1-BEB7-E9F8-ECA62A7E946C}"/>
              </a:ext>
            </a:extLst>
          </p:cNvPr>
          <p:cNvSpPr txBox="1"/>
          <p:nvPr/>
        </p:nvSpPr>
        <p:spPr>
          <a:xfrm>
            <a:off x="3744000" y="1261437"/>
            <a:ext cx="10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Monitoring VRU Plan New Process 2023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E0D581-2AF2-372A-04C8-D0C7BBC80DDB}"/>
              </a:ext>
            </a:extLst>
          </p:cNvPr>
          <p:cNvSpPr txBox="1"/>
          <p:nvPr/>
        </p:nvSpPr>
        <p:spPr>
          <a:xfrm>
            <a:off x="1978680" y="2476798"/>
            <a:ext cx="14330640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ในปีงบประมาณ พ.ศ.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เป็นต้นไป</a:t>
            </a:r>
          </a:p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มหาวิทยาลัยราชภัฏวไลยอลงกรณ์ ในพระบรมราชูปถัมภ์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เปลี่ยนกระบวน</a:t>
            </a: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การติดตามผลการดำเนินงานตามแผนใหม่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AE5CA94-9D94-8679-7429-8F5D2CEE9EB0}"/>
              </a:ext>
            </a:extLst>
          </p:cNvPr>
          <p:cNvSpPr txBox="1"/>
          <p:nvPr/>
        </p:nvSpPr>
        <p:spPr>
          <a:xfrm>
            <a:off x="1080001" y="8054383"/>
            <a:ext cx="46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ผู้ดำเนินงาน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1A1BDC4-7B8A-241D-D7D5-95F36F5C26AB}"/>
              </a:ext>
            </a:extLst>
          </p:cNvPr>
          <p:cNvSpPr txBox="1"/>
          <p:nvPr/>
        </p:nvSpPr>
        <p:spPr>
          <a:xfrm>
            <a:off x="1080001" y="8765462"/>
            <a:ext cx="46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Party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557E203-3A41-66C3-98A3-69A8DE5A177F}"/>
              </a:ext>
            </a:extLst>
          </p:cNvPr>
          <p:cNvSpPr txBox="1"/>
          <p:nvPr/>
        </p:nvSpPr>
        <p:spPr>
          <a:xfrm>
            <a:off x="6816000" y="8067507"/>
            <a:ext cx="46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ผู้รายงาน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2565262-CD74-8CD1-48BE-B70891831D7C}"/>
              </a:ext>
            </a:extLst>
          </p:cNvPr>
          <p:cNvSpPr txBox="1"/>
          <p:nvPr/>
        </p:nvSpPr>
        <p:spPr>
          <a:xfrm>
            <a:off x="6816000" y="8778586"/>
            <a:ext cx="46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Supervisor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CC2FDE0-A667-EB30-96BD-AA5415C7C20A}"/>
              </a:ext>
            </a:extLst>
          </p:cNvPr>
          <p:cNvSpPr txBox="1"/>
          <p:nvPr/>
        </p:nvSpPr>
        <p:spPr>
          <a:xfrm>
            <a:off x="12940085" y="8054383"/>
            <a:ext cx="46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มหาวิทยาลัย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6445912-7BE0-1D04-C37A-110D4475CE68}"/>
              </a:ext>
            </a:extLst>
          </p:cNvPr>
          <p:cNvSpPr txBox="1"/>
          <p:nvPr/>
        </p:nvSpPr>
        <p:spPr>
          <a:xfrm>
            <a:off x="12940085" y="8765462"/>
            <a:ext cx="46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University</a:t>
            </a:r>
            <a:endParaRPr lang="pl-PL" sz="32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52F609F2-2E2B-677C-BFED-6720F6DAE3F1}"/>
              </a:ext>
            </a:extLst>
          </p:cNvPr>
          <p:cNvSpPr/>
          <p:nvPr/>
        </p:nvSpPr>
        <p:spPr>
          <a:xfrm>
            <a:off x="1748200" y="1702434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4BCC00E1-A731-8AED-A71E-75C4781B792B}"/>
              </a:ext>
            </a:extLst>
          </p:cNvPr>
          <p:cNvSpPr/>
          <p:nvPr/>
        </p:nvSpPr>
        <p:spPr>
          <a:xfrm>
            <a:off x="3420000" y="823463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D48CC2E7-2533-80D5-48EB-DE2E8D943C31}"/>
              </a:ext>
            </a:extLst>
          </p:cNvPr>
          <p:cNvSpPr/>
          <p:nvPr/>
        </p:nvSpPr>
        <p:spPr>
          <a:xfrm>
            <a:off x="574007" y="1147463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E1691711-3967-9733-2F06-BC72F33BEF94}"/>
              </a:ext>
            </a:extLst>
          </p:cNvPr>
          <p:cNvSpPr/>
          <p:nvPr/>
        </p:nvSpPr>
        <p:spPr>
          <a:xfrm>
            <a:off x="15819800" y="661233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1DBF7DEB-9709-43CE-83A7-92DA646AF295}"/>
              </a:ext>
            </a:extLst>
          </p:cNvPr>
          <p:cNvSpPr/>
          <p:nvPr/>
        </p:nvSpPr>
        <p:spPr>
          <a:xfrm>
            <a:off x="17119993" y="1309287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AA98A79A-68FD-086B-B314-774EBB1D131B}"/>
              </a:ext>
            </a:extLst>
          </p:cNvPr>
          <p:cNvSpPr/>
          <p:nvPr/>
        </p:nvSpPr>
        <p:spPr>
          <a:xfrm>
            <a:off x="15268085" y="1990434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1DBEB84E-31CA-7AB2-066B-2479A959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446" y="5167701"/>
            <a:ext cx="2725631" cy="2591102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CB1B3A75-AEA5-7094-F493-E8EDE5AEB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57A371A8-01A3-C10C-833C-30BBA975E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345" y="4930482"/>
            <a:ext cx="2956255" cy="2956255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77E277D2-037A-9991-63D2-354CC8458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7" y="4930481"/>
            <a:ext cx="5044840" cy="3151197"/>
          </a:xfrm>
          <a:prstGeom prst="rect">
            <a:avLst/>
          </a:prstGeom>
        </p:spPr>
      </p:pic>
      <p:cxnSp>
        <p:nvCxnSpPr>
          <p:cNvPr id="46" name="ลูกศรเชื่อมต่อแบบตรง 45">
            <a:extLst>
              <a:ext uri="{FF2B5EF4-FFF2-40B4-BE49-F238E27FC236}">
                <a16:creationId xmlns:a16="http://schemas.microsoft.com/office/drawing/2014/main" id="{3F39B36E-88E2-3E62-6F61-98339302B1DA}"/>
              </a:ext>
            </a:extLst>
          </p:cNvPr>
          <p:cNvCxnSpPr/>
          <p:nvPr/>
        </p:nvCxnSpPr>
        <p:spPr>
          <a:xfrm flipV="1">
            <a:off x="10494599" y="6446520"/>
            <a:ext cx="2916000" cy="120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ลูกศรเชื่อมต่อแบบตรง 46">
            <a:extLst>
              <a:ext uri="{FF2B5EF4-FFF2-40B4-BE49-F238E27FC236}">
                <a16:creationId xmlns:a16="http://schemas.microsoft.com/office/drawing/2014/main" id="{EF3A9CA9-9F2E-D63F-BBF7-E785E4BF2B11}"/>
              </a:ext>
            </a:extLst>
          </p:cNvPr>
          <p:cNvCxnSpPr>
            <a:cxnSpLocks/>
          </p:cNvCxnSpPr>
          <p:nvPr/>
        </p:nvCxnSpPr>
        <p:spPr>
          <a:xfrm flipH="1">
            <a:off x="10494599" y="7391400"/>
            <a:ext cx="2916000" cy="120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ole tekstowe 6">
            <a:extLst>
              <a:ext uri="{FF2B5EF4-FFF2-40B4-BE49-F238E27FC236}">
                <a16:creationId xmlns:a16="http://schemas.microsoft.com/office/drawing/2014/main" id="{0A7F5D2E-B4FE-78BF-BCE3-21BADD3DBA05}"/>
              </a:ext>
            </a:extLst>
          </p:cNvPr>
          <p:cNvSpPr txBox="1"/>
          <p:nvPr/>
        </p:nvSpPr>
        <p:spPr>
          <a:xfrm>
            <a:off x="5642042" y="5804085"/>
            <a:ext cx="234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Reporter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9" name="pole tekstowe 6">
            <a:extLst>
              <a:ext uri="{FF2B5EF4-FFF2-40B4-BE49-F238E27FC236}">
                <a16:creationId xmlns:a16="http://schemas.microsoft.com/office/drawing/2014/main" id="{D8E69125-3E3F-E99A-00C5-2925FBCF4575}"/>
              </a:ext>
            </a:extLst>
          </p:cNvPr>
          <p:cNvSpPr txBox="1"/>
          <p:nvPr/>
        </p:nvSpPr>
        <p:spPr>
          <a:xfrm>
            <a:off x="10794556" y="5846440"/>
            <a:ext cx="234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Reporter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0" name="pole tekstowe 6">
            <a:extLst>
              <a:ext uri="{FF2B5EF4-FFF2-40B4-BE49-F238E27FC236}">
                <a16:creationId xmlns:a16="http://schemas.microsoft.com/office/drawing/2014/main" id="{4CCDB9B6-97F7-5831-B852-0FDA04D4614C}"/>
              </a:ext>
            </a:extLst>
          </p:cNvPr>
          <p:cNvSpPr txBox="1"/>
          <p:nvPr/>
        </p:nvSpPr>
        <p:spPr>
          <a:xfrm>
            <a:off x="10799801" y="7559592"/>
            <a:ext cx="234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Commentator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53" name="ลูกศรเชื่อมต่อแบบตรง 52">
            <a:extLst>
              <a:ext uri="{FF2B5EF4-FFF2-40B4-BE49-F238E27FC236}">
                <a16:creationId xmlns:a16="http://schemas.microsoft.com/office/drawing/2014/main" id="{9445A1B0-0156-CEE8-C40B-FC1839824132}"/>
              </a:ext>
            </a:extLst>
          </p:cNvPr>
          <p:cNvCxnSpPr/>
          <p:nvPr/>
        </p:nvCxnSpPr>
        <p:spPr>
          <a:xfrm flipV="1">
            <a:off x="5524693" y="6434421"/>
            <a:ext cx="2484000" cy="120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5F536FA-830F-002D-8118-B768C3CDBE20}"/>
              </a:ext>
            </a:extLst>
          </p:cNvPr>
          <p:cNvSpPr txBox="1"/>
          <p:nvPr/>
        </p:nvSpPr>
        <p:spPr>
          <a:xfrm>
            <a:off x="1080000" y="3881458"/>
            <a:ext cx="6439870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th-TH" sz="6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ระบบสารสนเทศ</a:t>
            </a:r>
          </a:p>
          <a:p>
            <a:pPr>
              <a:lnSpc>
                <a:spcPts val="6000"/>
              </a:lnSpc>
            </a:pPr>
            <a:r>
              <a:rPr lang="th-TH" sz="6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สำหรับการรายงาน</a:t>
            </a:r>
          </a:p>
          <a:p>
            <a:pPr>
              <a:lnSpc>
                <a:spcPts val="6000"/>
              </a:lnSpc>
            </a:pPr>
            <a:r>
              <a:rPr lang="th-TH" sz="6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ผลการดำเนินงาน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E1A52FD-C6BE-FC1A-B29B-79F2F85F00D3}"/>
              </a:ext>
            </a:extLst>
          </p:cNvPr>
          <p:cNvSpPr txBox="1"/>
          <p:nvPr/>
        </p:nvSpPr>
        <p:spPr>
          <a:xfrm>
            <a:off x="1079999" y="3419793"/>
            <a:ext cx="39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Information Systems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102579C-0928-D5D3-E773-7EF9E02E98B5}"/>
              </a:ext>
            </a:extLst>
          </p:cNvPr>
          <p:cNvSpPr/>
          <p:nvPr/>
        </p:nvSpPr>
        <p:spPr>
          <a:xfrm>
            <a:off x="4332974" y="3636225"/>
            <a:ext cx="1080000" cy="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448C49F-5C77-E7B7-C4BF-0325FE6A0404}"/>
              </a:ext>
            </a:extLst>
          </p:cNvPr>
          <p:cNvSpPr txBox="1"/>
          <p:nvPr/>
        </p:nvSpPr>
        <p:spPr>
          <a:xfrm>
            <a:off x="1080001" y="6218382"/>
            <a:ext cx="6443406" cy="149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สามารถดาวน์โหลดเอกสารทั้งหมดได้ที่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เว็บไซต์กองนโยบายและแผน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www.plan.vru.ac.th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CC7A47AE-3083-E830-5AC3-BDE70C19C20E}"/>
              </a:ext>
            </a:extLst>
          </p:cNvPr>
          <p:cNvSpPr/>
          <p:nvPr/>
        </p:nvSpPr>
        <p:spPr>
          <a:xfrm>
            <a:off x="5009180" y="1177457"/>
            <a:ext cx="792000" cy="79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B2FEA56-5239-3719-F83A-5961424D3443}"/>
              </a:ext>
            </a:extLst>
          </p:cNvPr>
          <p:cNvSpPr/>
          <p:nvPr/>
        </p:nvSpPr>
        <p:spPr>
          <a:xfrm>
            <a:off x="2117871" y="134819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BC875320-2A51-FD18-EAA0-3FB05EE37C4C}"/>
              </a:ext>
            </a:extLst>
          </p:cNvPr>
          <p:cNvSpPr/>
          <p:nvPr/>
        </p:nvSpPr>
        <p:spPr>
          <a:xfrm>
            <a:off x="3327789" y="1853300"/>
            <a:ext cx="540000" cy="54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A89F2387-4658-44EF-F31C-BE5F67C29E2F}"/>
              </a:ext>
            </a:extLst>
          </p:cNvPr>
          <p:cNvSpPr/>
          <p:nvPr/>
        </p:nvSpPr>
        <p:spPr>
          <a:xfrm>
            <a:off x="4084794" y="9227241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13F18D82-57C5-1C7C-78CE-349673BDA08C}"/>
              </a:ext>
            </a:extLst>
          </p:cNvPr>
          <p:cNvSpPr/>
          <p:nvPr/>
        </p:nvSpPr>
        <p:spPr>
          <a:xfrm>
            <a:off x="2899959" y="9447566"/>
            <a:ext cx="540000" cy="54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9280D84-A117-2B15-F23A-06F2E261551E}"/>
              </a:ext>
            </a:extLst>
          </p:cNvPr>
          <p:cNvSpPr txBox="1"/>
          <p:nvPr/>
        </p:nvSpPr>
        <p:spPr>
          <a:xfrm>
            <a:off x="1080000" y="9447566"/>
            <a:ext cx="6439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plan.vru.ac.th</a:t>
            </a:r>
            <a:endParaRPr lang="pl-PL" sz="1600" dirty="0">
              <a:solidFill>
                <a:schemeClr val="accent1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6" name="pole tekstowe 13">
            <a:extLst>
              <a:ext uri="{FF2B5EF4-FFF2-40B4-BE49-F238E27FC236}">
                <a16:creationId xmlns:a16="http://schemas.microsoft.com/office/drawing/2014/main" id="{ED00E9D9-9044-0A95-B00D-459DA5E3D772}"/>
              </a:ext>
            </a:extLst>
          </p:cNvPr>
          <p:cNvSpPr txBox="1"/>
          <p:nvPr/>
        </p:nvSpPr>
        <p:spPr>
          <a:xfrm>
            <a:off x="13084966" y="1810175"/>
            <a:ext cx="5020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ระบบบริหารด้านงบประมาณ งานการเงินและบัญชี และพัสดุ</a:t>
            </a:r>
            <a:endParaRPr lang="pl-PL" sz="44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7" name="pole tekstowe 14">
            <a:extLst>
              <a:ext uri="{FF2B5EF4-FFF2-40B4-BE49-F238E27FC236}">
                <a16:creationId xmlns:a16="http://schemas.microsoft.com/office/drawing/2014/main" id="{B10A563C-5835-4444-C1E2-D2AB6B764060}"/>
              </a:ext>
            </a:extLst>
          </p:cNvPr>
          <p:cNvSpPr txBox="1"/>
          <p:nvPr/>
        </p:nvSpPr>
        <p:spPr>
          <a:xfrm>
            <a:off x="13084968" y="3905315"/>
            <a:ext cx="5203032" cy="102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th-TH" sz="44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ให้รายงานผลการดำเนินงาน</a:t>
            </a:r>
          </a:p>
          <a:p>
            <a:pPr>
              <a:lnSpc>
                <a:spcPts val="3400"/>
              </a:lnSpc>
            </a:pPr>
            <a:r>
              <a:rPr lang="th-TH" sz="4400" dirty="0">
                <a:solidFill>
                  <a:schemeClr val="accent1">
                    <a:lumMod val="75000"/>
                  </a:schemeClr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ตัวชี้วัดกิจกรรม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9" name="pole tekstowe 15">
            <a:extLst>
              <a:ext uri="{FF2B5EF4-FFF2-40B4-BE49-F238E27FC236}">
                <a16:creationId xmlns:a16="http://schemas.microsoft.com/office/drawing/2014/main" id="{969A1C34-9D13-8F0F-BC8C-B1E3C625E5DF}"/>
              </a:ext>
            </a:extLst>
          </p:cNvPr>
          <p:cNvSpPr txBox="1"/>
          <p:nvPr/>
        </p:nvSpPr>
        <p:spPr>
          <a:xfrm>
            <a:off x="13084967" y="3322740"/>
            <a:ext cx="412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erp.vru.ac.th</a:t>
            </a:r>
            <a:endParaRPr lang="pl-PL" sz="2800" dirty="0">
              <a:solidFill>
                <a:schemeClr val="accent1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2" name="pole tekstowe 19">
            <a:extLst>
              <a:ext uri="{FF2B5EF4-FFF2-40B4-BE49-F238E27FC236}">
                <a16:creationId xmlns:a16="http://schemas.microsoft.com/office/drawing/2014/main" id="{C1AA3E27-E3D8-CCFC-39DA-D7CB69DAC2B7}"/>
              </a:ext>
            </a:extLst>
          </p:cNvPr>
          <p:cNvSpPr txBox="1"/>
          <p:nvPr/>
        </p:nvSpPr>
        <p:spPr>
          <a:xfrm>
            <a:off x="8535190" y="6349843"/>
            <a:ext cx="502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ระบบสารสนเทศเชิงกลยุทธ์</a:t>
            </a:r>
            <a:endParaRPr lang="pl-PL" sz="48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3" name="pole tekstowe 20">
            <a:extLst>
              <a:ext uri="{FF2B5EF4-FFF2-40B4-BE49-F238E27FC236}">
                <a16:creationId xmlns:a16="http://schemas.microsoft.com/office/drawing/2014/main" id="{F6AC8337-182A-9DEF-30ED-B95065FF2829}"/>
              </a:ext>
            </a:extLst>
          </p:cNvPr>
          <p:cNvSpPr txBox="1"/>
          <p:nvPr/>
        </p:nvSpPr>
        <p:spPr>
          <a:xfrm>
            <a:off x="8535191" y="7781115"/>
            <a:ext cx="4845096" cy="1896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ให้รายงานผลการดำเนินงาน</a:t>
            </a:r>
          </a:p>
          <a:p>
            <a:pPr marL="0" marR="0" lvl="0" indent="0" algn="l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ตัวชี้วัดวิสัยทัศน์</a:t>
            </a:r>
          </a:p>
          <a:p>
            <a:pPr marL="0" marR="0" lvl="0" indent="0" algn="l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dirty="0">
                <a:solidFill>
                  <a:schemeClr val="accent1">
                    <a:lumMod val="75000"/>
                  </a:schemeClr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ตัวชี้วัดวัตถุประสงค์เชิงกลยุทธ์</a:t>
            </a:r>
          </a:p>
          <a:p>
            <a:pPr marL="0" marR="0" lvl="0" indent="0" algn="l" defTabSz="4572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แล</a:t>
            </a:r>
            <a:r>
              <a:rPr lang="th-TH" sz="4400" dirty="0">
                <a:solidFill>
                  <a:schemeClr val="accent1">
                    <a:lumMod val="75000"/>
                  </a:schemeClr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ะตัวชี้วัดโครงการ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7" name="pole tekstowe 21">
            <a:extLst>
              <a:ext uri="{FF2B5EF4-FFF2-40B4-BE49-F238E27FC236}">
                <a16:creationId xmlns:a16="http://schemas.microsoft.com/office/drawing/2014/main" id="{692EE3F5-5B1F-839D-A634-15111D70B38D}"/>
              </a:ext>
            </a:extLst>
          </p:cNvPr>
          <p:cNvSpPr txBox="1"/>
          <p:nvPr/>
        </p:nvSpPr>
        <p:spPr>
          <a:xfrm>
            <a:off x="8535191" y="7078736"/>
            <a:ext cx="412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sis.vru.ac.th</a:t>
            </a:r>
            <a:endParaRPr lang="pl-PL" sz="2800" dirty="0">
              <a:solidFill>
                <a:schemeClr val="accent1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A0998BF-DE8F-2257-79A4-CA5C4E0B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9" y="8069663"/>
            <a:ext cx="1389156" cy="131957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26F24D4-EADD-F373-1D92-A978C86A1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502" y="6400517"/>
            <a:ext cx="4339963" cy="292687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C7EE1ED-544A-184D-4A92-6917E690C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0510" r="4143" b="10211"/>
          <a:stretch/>
        </p:blipFill>
        <p:spPr>
          <a:xfrm>
            <a:off x="6582097" y="1348199"/>
            <a:ext cx="6292931" cy="42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3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2A549B0-5496-E7BA-3D89-3C167378CFD4}"/>
              </a:ext>
            </a:extLst>
          </p:cNvPr>
          <p:cNvSpPr txBox="1"/>
          <p:nvPr/>
        </p:nvSpPr>
        <p:spPr>
          <a:xfrm>
            <a:off x="3744000" y="1723102"/>
            <a:ext cx="10800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th-TH" sz="54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กระบวนการติดตามผลการดำเนินงานแผนปฏิบัติการ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D7CD671-1EF1-BEB7-E9F8-ECA62A7E946C}"/>
              </a:ext>
            </a:extLst>
          </p:cNvPr>
          <p:cNvSpPr txBox="1"/>
          <p:nvPr/>
        </p:nvSpPr>
        <p:spPr>
          <a:xfrm>
            <a:off x="3744000" y="1261437"/>
            <a:ext cx="10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Monitoring VRU Plan New Process 2023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E0D581-2AF2-372A-04C8-D0C7BBC80DDB}"/>
              </a:ext>
            </a:extLst>
          </p:cNvPr>
          <p:cNvSpPr txBox="1"/>
          <p:nvPr/>
        </p:nvSpPr>
        <p:spPr>
          <a:xfrm>
            <a:off x="1978680" y="2476798"/>
            <a:ext cx="14330640" cy="194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หลังจากที่ออกแบบกระบวนการดำเนินงาน</a:t>
            </a:r>
            <a:r>
              <a:rPr kumimoji="0" lang="th-TH" sz="3600" b="0" i="0" u="none" strike="noStrike" kern="1200" cap="none" spc="0" normalizeH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 และสร้างความเข้าใจรายละเอียดตัวชี้วัดเรียบร้อยแล้ว</a:t>
            </a:r>
          </a:p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aseline="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มหาวิทยาลัยจะดำเนินการจัดทำ</a:t>
            </a: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 “คำรับรอง” ร่วมกับคณบดี และผู้อำนวยการ</a:t>
            </a:r>
          </a:p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เพื่อส่งมอบผลการดำเนินงานร่วมกัน</a:t>
            </a:r>
          </a:p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ในคราวประชุม กบ. ครั้งที่ </a:t>
            </a:r>
            <a:r>
              <a:rPr lang="en-US" sz="4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11/2565 </a:t>
            </a:r>
            <a:r>
              <a:rPr lang="th-TH" sz="4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ในวันพฤหัสบดีที่ </a:t>
            </a:r>
            <a:r>
              <a:rPr lang="en-US" sz="4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10 </a:t>
            </a:r>
            <a:r>
              <a:rPr lang="th-TH" sz="4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พฤศจิกายน </a:t>
            </a:r>
            <a:r>
              <a:rPr lang="en-US" sz="4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2565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Kittithada Bold 75 (กิตติธาดา โ" panose="02000506000000020004" pitchFamily="2" charset="-34"/>
              <a:ea typeface="Open Sans" panose="020B0606030504020204" pitchFamily="34" charset="0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557E203-3A41-66C3-98A3-69A8DE5A177F}"/>
              </a:ext>
            </a:extLst>
          </p:cNvPr>
          <p:cNvSpPr txBox="1"/>
          <p:nvPr/>
        </p:nvSpPr>
        <p:spPr>
          <a:xfrm>
            <a:off x="2264137" y="8067507"/>
            <a:ext cx="5542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คณบดีและ</a:t>
            </a:r>
          </a:p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ผู้อำนวยการ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CC2FDE0-A667-EB30-96BD-AA5415C7C20A}"/>
              </a:ext>
            </a:extLst>
          </p:cNvPr>
          <p:cNvSpPr txBox="1"/>
          <p:nvPr/>
        </p:nvSpPr>
        <p:spPr>
          <a:xfrm>
            <a:off x="11779645" y="8054383"/>
            <a:ext cx="46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มหาวิทยาลัย</a:t>
            </a:r>
            <a:endParaRPr lang="pl-PL" sz="4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52F609F2-2E2B-677C-BFED-6720F6DAE3F1}"/>
              </a:ext>
            </a:extLst>
          </p:cNvPr>
          <p:cNvSpPr/>
          <p:nvPr/>
        </p:nvSpPr>
        <p:spPr>
          <a:xfrm>
            <a:off x="1748200" y="1702434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4BCC00E1-A731-8AED-A71E-75C4781B792B}"/>
              </a:ext>
            </a:extLst>
          </p:cNvPr>
          <p:cNvSpPr/>
          <p:nvPr/>
        </p:nvSpPr>
        <p:spPr>
          <a:xfrm>
            <a:off x="3420000" y="823463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D48CC2E7-2533-80D5-48EB-DE2E8D943C31}"/>
              </a:ext>
            </a:extLst>
          </p:cNvPr>
          <p:cNvSpPr/>
          <p:nvPr/>
        </p:nvSpPr>
        <p:spPr>
          <a:xfrm>
            <a:off x="574007" y="1147463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E1691711-3967-9733-2F06-BC72F33BEF94}"/>
              </a:ext>
            </a:extLst>
          </p:cNvPr>
          <p:cNvSpPr/>
          <p:nvPr/>
        </p:nvSpPr>
        <p:spPr>
          <a:xfrm>
            <a:off x="15819800" y="661233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1DBF7DEB-9709-43CE-83A7-92DA646AF295}"/>
              </a:ext>
            </a:extLst>
          </p:cNvPr>
          <p:cNvSpPr/>
          <p:nvPr/>
        </p:nvSpPr>
        <p:spPr>
          <a:xfrm>
            <a:off x="17119993" y="1309287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AA98A79A-68FD-086B-B314-774EBB1D131B}"/>
              </a:ext>
            </a:extLst>
          </p:cNvPr>
          <p:cNvSpPr/>
          <p:nvPr/>
        </p:nvSpPr>
        <p:spPr>
          <a:xfrm>
            <a:off x="15268085" y="1990434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1DBEB84E-31CA-7AB2-066B-2479A959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712" y="4703189"/>
            <a:ext cx="3214260" cy="305561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CB1B3A75-AEA5-7094-F493-E8EDE5AEB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57A371A8-01A3-C10C-833C-30BBA975E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40" y="4930482"/>
            <a:ext cx="2956255" cy="2956255"/>
          </a:xfrm>
          <a:prstGeom prst="rect">
            <a:avLst/>
          </a:prstGeom>
        </p:spPr>
      </p:pic>
      <p:pic>
        <p:nvPicPr>
          <p:cNvPr id="3" name="กราฟิก 2" descr="เพิ่ม ด้วยสีเติมแบบทึบ">
            <a:extLst>
              <a:ext uri="{FF2B5EF4-FFF2-40B4-BE49-F238E27FC236}">
                <a16:creationId xmlns:a16="http://schemas.microsoft.com/office/drawing/2014/main" id="{48C512B5-B2C9-77D2-7A3B-234F06221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1310" y="4417981"/>
            <a:ext cx="4945380" cy="49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0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8FCBA-EEB5-457F-BAAB-DFCBEFA5BC52}"/>
              </a:ext>
            </a:extLst>
          </p:cNvPr>
          <p:cNvSpPr/>
          <p:nvPr/>
        </p:nvSpPr>
        <p:spPr>
          <a:xfrm>
            <a:off x="11344275" y="0"/>
            <a:ext cx="694372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496149-2631-4F0E-88F8-E2561CDC97A8}"/>
              </a:ext>
            </a:extLst>
          </p:cNvPr>
          <p:cNvSpPr/>
          <p:nvPr/>
        </p:nvSpPr>
        <p:spPr>
          <a:xfrm>
            <a:off x="0" y="4681371"/>
            <a:ext cx="12518577" cy="5605629"/>
          </a:xfrm>
          <a:custGeom>
            <a:avLst/>
            <a:gdLst>
              <a:gd name="connsiteX0" fmla="*/ 8345718 w 8345718"/>
              <a:gd name="connsiteY0" fmla="*/ 3423172 h 3737086"/>
              <a:gd name="connsiteX1" fmla="*/ 8345718 w 8345718"/>
              <a:gd name="connsiteY1" fmla="*/ 3709177 h 3737086"/>
              <a:gd name="connsiteX2" fmla="*/ 8321612 w 8345718"/>
              <a:gd name="connsiteY2" fmla="*/ 3737086 h 3737086"/>
              <a:gd name="connsiteX3" fmla="*/ 8074580 w 8345718"/>
              <a:gd name="connsiteY3" fmla="*/ 3737086 h 3737086"/>
              <a:gd name="connsiteX4" fmla="*/ 8345718 w 8345718"/>
              <a:gd name="connsiteY4" fmla="*/ 2992567 h 3737086"/>
              <a:gd name="connsiteX5" fmla="*/ 8345718 w 8345718"/>
              <a:gd name="connsiteY5" fmla="*/ 3278572 h 3737086"/>
              <a:gd name="connsiteX6" fmla="*/ 7949684 w 8345718"/>
              <a:gd name="connsiteY6" fmla="*/ 3737086 h 3737086"/>
              <a:gd name="connsiteX7" fmla="*/ 7702652 w 8345718"/>
              <a:gd name="connsiteY7" fmla="*/ 3737086 h 3737086"/>
              <a:gd name="connsiteX8" fmla="*/ 8345718 w 8345718"/>
              <a:gd name="connsiteY8" fmla="*/ 2561959 h 3737086"/>
              <a:gd name="connsiteX9" fmla="*/ 8345718 w 8345718"/>
              <a:gd name="connsiteY9" fmla="*/ 2847964 h 3737086"/>
              <a:gd name="connsiteX10" fmla="*/ 7577754 w 8345718"/>
              <a:gd name="connsiteY10" fmla="*/ 3737086 h 3737086"/>
              <a:gd name="connsiteX11" fmla="*/ 7330722 w 8345718"/>
              <a:gd name="connsiteY11" fmla="*/ 3737086 h 3737086"/>
              <a:gd name="connsiteX12" fmla="*/ 8345718 w 8345718"/>
              <a:gd name="connsiteY12" fmla="*/ 2125839 h 3737086"/>
              <a:gd name="connsiteX13" fmla="*/ 8345718 w 8345718"/>
              <a:gd name="connsiteY13" fmla="*/ 2411845 h 3737086"/>
              <a:gd name="connsiteX14" fmla="*/ 7201064 w 8345718"/>
              <a:gd name="connsiteY14" fmla="*/ 3737086 h 3737086"/>
              <a:gd name="connsiteX15" fmla="*/ 6954032 w 8345718"/>
              <a:gd name="connsiteY15" fmla="*/ 3737086 h 3737086"/>
              <a:gd name="connsiteX16" fmla="*/ 7949458 w 8345718"/>
              <a:gd name="connsiteY16" fmla="*/ 1723403 h 3737086"/>
              <a:gd name="connsiteX17" fmla="*/ 8196490 w 8345718"/>
              <a:gd name="connsiteY17" fmla="*/ 1723403 h 3737086"/>
              <a:gd name="connsiteX18" fmla="*/ 6457207 w 8345718"/>
              <a:gd name="connsiteY18" fmla="*/ 3737086 h 3737086"/>
              <a:gd name="connsiteX19" fmla="*/ 6210175 w 8345718"/>
              <a:gd name="connsiteY19" fmla="*/ 3737086 h 3737086"/>
              <a:gd name="connsiteX20" fmla="*/ 4959737 w 8345718"/>
              <a:gd name="connsiteY20" fmla="*/ 1723403 h 3737086"/>
              <a:gd name="connsiteX21" fmla="*/ 5206770 w 8345718"/>
              <a:gd name="connsiteY21" fmla="*/ 1723403 h 3737086"/>
              <a:gd name="connsiteX22" fmla="*/ 3467486 w 8345718"/>
              <a:gd name="connsiteY22" fmla="*/ 3737086 h 3737086"/>
              <a:gd name="connsiteX23" fmla="*/ 3220454 w 8345718"/>
              <a:gd name="connsiteY23" fmla="*/ 3737086 h 3737086"/>
              <a:gd name="connsiteX24" fmla="*/ 1976830 w 8345718"/>
              <a:gd name="connsiteY24" fmla="*/ 1723403 h 3737086"/>
              <a:gd name="connsiteX25" fmla="*/ 2223862 w 8345718"/>
              <a:gd name="connsiteY25" fmla="*/ 1723403 h 3737086"/>
              <a:gd name="connsiteX26" fmla="*/ 484579 w 8345718"/>
              <a:gd name="connsiteY26" fmla="*/ 3737086 h 3737086"/>
              <a:gd name="connsiteX27" fmla="*/ 237547 w 8345718"/>
              <a:gd name="connsiteY27" fmla="*/ 3737086 h 3737086"/>
              <a:gd name="connsiteX28" fmla="*/ 8321387 w 8345718"/>
              <a:gd name="connsiteY28" fmla="*/ 1723402 h 3737086"/>
              <a:gd name="connsiteX29" fmla="*/ 8345718 w 8345718"/>
              <a:gd name="connsiteY29" fmla="*/ 1723402 h 3737086"/>
              <a:gd name="connsiteX30" fmla="*/ 8345718 w 8345718"/>
              <a:gd name="connsiteY30" fmla="*/ 1981238 h 3737086"/>
              <a:gd name="connsiteX31" fmla="*/ 6829135 w 8345718"/>
              <a:gd name="connsiteY31" fmla="*/ 3737086 h 3737086"/>
              <a:gd name="connsiteX32" fmla="*/ 6582103 w 8345718"/>
              <a:gd name="connsiteY32" fmla="*/ 3737086 h 3737086"/>
              <a:gd name="connsiteX33" fmla="*/ 6452216 w 8345718"/>
              <a:gd name="connsiteY33" fmla="*/ 1723402 h 3737086"/>
              <a:gd name="connsiteX34" fmla="*/ 6699249 w 8345718"/>
              <a:gd name="connsiteY34" fmla="*/ 1723402 h 3737086"/>
              <a:gd name="connsiteX35" fmla="*/ 4959964 w 8345718"/>
              <a:gd name="connsiteY35" fmla="*/ 3737086 h 3737086"/>
              <a:gd name="connsiteX36" fmla="*/ 4712932 w 8345718"/>
              <a:gd name="connsiteY36" fmla="*/ 3737086 h 3737086"/>
              <a:gd name="connsiteX37" fmla="*/ 5703596 w 8345718"/>
              <a:gd name="connsiteY37" fmla="*/ 1723402 h 3737086"/>
              <a:gd name="connsiteX38" fmla="*/ 5950628 w 8345718"/>
              <a:gd name="connsiteY38" fmla="*/ 1723402 h 3737086"/>
              <a:gd name="connsiteX39" fmla="*/ 4211344 w 8345718"/>
              <a:gd name="connsiteY39" fmla="*/ 3737086 h 3737086"/>
              <a:gd name="connsiteX40" fmla="*/ 3964312 w 8345718"/>
              <a:gd name="connsiteY40" fmla="*/ 3737086 h 3737086"/>
              <a:gd name="connsiteX41" fmla="*/ 5331667 w 8345718"/>
              <a:gd name="connsiteY41" fmla="*/ 1723402 h 3737086"/>
              <a:gd name="connsiteX42" fmla="*/ 5578699 w 8345718"/>
              <a:gd name="connsiteY42" fmla="*/ 1723402 h 3737086"/>
              <a:gd name="connsiteX43" fmla="*/ 3839415 w 8345718"/>
              <a:gd name="connsiteY43" fmla="*/ 3737086 h 3737086"/>
              <a:gd name="connsiteX44" fmla="*/ 3592383 w 8345718"/>
              <a:gd name="connsiteY44" fmla="*/ 3737086 h 3737086"/>
              <a:gd name="connsiteX45" fmla="*/ 3469311 w 8345718"/>
              <a:gd name="connsiteY45" fmla="*/ 1723402 h 3737086"/>
              <a:gd name="connsiteX46" fmla="*/ 3716343 w 8345718"/>
              <a:gd name="connsiteY46" fmla="*/ 1723402 h 3737086"/>
              <a:gd name="connsiteX47" fmla="*/ 1977057 w 8345718"/>
              <a:gd name="connsiteY47" fmla="*/ 3737086 h 3737086"/>
              <a:gd name="connsiteX48" fmla="*/ 1730025 w 8345718"/>
              <a:gd name="connsiteY48" fmla="*/ 3737086 h 3737086"/>
              <a:gd name="connsiteX49" fmla="*/ 2720688 w 8345718"/>
              <a:gd name="connsiteY49" fmla="*/ 1723402 h 3737086"/>
              <a:gd name="connsiteX50" fmla="*/ 2967720 w 8345718"/>
              <a:gd name="connsiteY50" fmla="*/ 1723402 h 3737086"/>
              <a:gd name="connsiteX51" fmla="*/ 1228436 w 8345718"/>
              <a:gd name="connsiteY51" fmla="*/ 3737086 h 3737086"/>
              <a:gd name="connsiteX52" fmla="*/ 981404 w 8345718"/>
              <a:gd name="connsiteY52" fmla="*/ 3737086 h 3737086"/>
              <a:gd name="connsiteX53" fmla="*/ 2348759 w 8345718"/>
              <a:gd name="connsiteY53" fmla="*/ 1723402 h 3737086"/>
              <a:gd name="connsiteX54" fmla="*/ 2595791 w 8345718"/>
              <a:gd name="connsiteY54" fmla="*/ 1723402 h 3737086"/>
              <a:gd name="connsiteX55" fmla="*/ 856507 w 8345718"/>
              <a:gd name="connsiteY55" fmla="*/ 3737086 h 3737086"/>
              <a:gd name="connsiteX56" fmla="*/ 609475 w 8345718"/>
              <a:gd name="connsiteY56" fmla="*/ 3737086 h 3737086"/>
              <a:gd name="connsiteX57" fmla="*/ 479588 w 8345718"/>
              <a:gd name="connsiteY57" fmla="*/ 1723402 h 3737086"/>
              <a:gd name="connsiteX58" fmla="*/ 726621 w 8345718"/>
              <a:gd name="connsiteY58" fmla="*/ 1723402 h 3737086"/>
              <a:gd name="connsiteX59" fmla="*/ 0 w 8345718"/>
              <a:gd name="connsiteY59" fmla="*/ 2564658 h 3737086"/>
              <a:gd name="connsiteX60" fmla="*/ 0 w 8345718"/>
              <a:gd name="connsiteY60" fmla="*/ 2278653 h 3737086"/>
              <a:gd name="connsiteX61" fmla="*/ 7196074 w 8345718"/>
              <a:gd name="connsiteY61" fmla="*/ 1723401 h 3737086"/>
              <a:gd name="connsiteX62" fmla="*/ 7443106 w 8345718"/>
              <a:gd name="connsiteY62" fmla="*/ 1723401 h 3737086"/>
              <a:gd name="connsiteX63" fmla="*/ 5703820 w 8345718"/>
              <a:gd name="connsiteY63" fmla="*/ 3737086 h 3737086"/>
              <a:gd name="connsiteX64" fmla="*/ 5456789 w 8345718"/>
              <a:gd name="connsiteY64" fmla="*/ 3737086 h 3737086"/>
              <a:gd name="connsiteX65" fmla="*/ 6824145 w 8345718"/>
              <a:gd name="connsiteY65" fmla="*/ 1723401 h 3737086"/>
              <a:gd name="connsiteX66" fmla="*/ 7071177 w 8345718"/>
              <a:gd name="connsiteY66" fmla="*/ 1723401 h 3737086"/>
              <a:gd name="connsiteX67" fmla="*/ 5331892 w 8345718"/>
              <a:gd name="connsiteY67" fmla="*/ 3737086 h 3737086"/>
              <a:gd name="connsiteX68" fmla="*/ 5084860 w 8345718"/>
              <a:gd name="connsiteY68" fmla="*/ 3737086 h 3737086"/>
              <a:gd name="connsiteX69" fmla="*/ 6080288 w 8345718"/>
              <a:gd name="connsiteY69" fmla="*/ 1723401 h 3737086"/>
              <a:gd name="connsiteX70" fmla="*/ 6327320 w 8345718"/>
              <a:gd name="connsiteY70" fmla="*/ 1723401 h 3737086"/>
              <a:gd name="connsiteX71" fmla="*/ 4588035 w 8345718"/>
              <a:gd name="connsiteY71" fmla="*/ 3737086 h 3737086"/>
              <a:gd name="connsiteX72" fmla="*/ 4341003 w 8345718"/>
              <a:gd name="connsiteY72" fmla="*/ 3737086 h 3737086"/>
              <a:gd name="connsiteX73" fmla="*/ 4213168 w 8345718"/>
              <a:gd name="connsiteY73" fmla="*/ 1723401 h 3737086"/>
              <a:gd name="connsiteX74" fmla="*/ 4460199 w 8345718"/>
              <a:gd name="connsiteY74" fmla="*/ 1723401 h 3737086"/>
              <a:gd name="connsiteX75" fmla="*/ 2720914 w 8345718"/>
              <a:gd name="connsiteY75" fmla="*/ 3737086 h 3737086"/>
              <a:gd name="connsiteX76" fmla="*/ 2473882 w 8345718"/>
              <a:gd name="connsiteY76" fmla="*/ 3737086 h 3737086"/>
              <a:gd name="connsiteX77" fmla="*/ 3841239 w 8345718"/>
              <a:gd name="connsiteY77" fmla="*/ 1723401 h 3737086"/>
              <a:gd name="connsiteX78" fmla="*/ 4088271 w 8345718"/>
              <a:gd name="connsiteY78" fmla="*/ 1723401 h 3737086"/>
              <a:gd name="connsiteX79" fmla="*/ 2348985 w 8345718"/>
              <a:gd name="connsiteY79" fmla="*/ 3737086 h 3737086"/>
              <a:gd name="connsiteX80" fmla="*/ 2101953 w 8345718"/>
              <a:gd name="connsiteY80" fmla="*/ 3737086 h 3737086"/>
              <a:gd name="connsiteX81" fmla="*/ 3097380 w 8345718"/>
              <a:gd name="connsiteY81" fmla="*/ 1723401 h 3737086"/>
              <a:gd name="connsiteX82" fmla="*/ 3344414 w 8345718"/>
              <a:gd name="connsiteY82" fmla="*/ 1723401 h 3737086"/>
              <a:gd name="connsiteX83" fmla="*/ 1605127 w 8345718"/>
              <a:gd name="connsiteY83" fmla="*/ 3737086 h 3737086"/>
              <a:gd name="connsiteX84" fmla="*/ 1358095 w 8345718"/>
              <a:gd name="connsiteY84" fmla="*/ 3737086 h 3737086"/>
              <a:gd name="connsiteX85" fmla="*/ 1223446 w 8345718"/>
              <a:gd name="connsiteY85" fmla="*/ 1723401 h 3737086"/>
              <a:gd name="connsiteX86" fmla="*/ 1470478 w 8345718"/>
              <a:gd name="connsiteY86" fmla="*/ 1723401 h 3737086"/>
              <a:gd name="connsiteX87" fmla="*/ 0 w 8345718"/>
              <a:gd name="connsiteY87" fmla="*/ 3425870 h 3737086"/>
              <a:gd name="connsiteX88" fmla="*/ 0 w 8345718"/>
              <a:gd name="connsiteY88" fmla="*/ 3139865 h 3737086"/>
              <a:gd name="connsiteX89" fmla="*/ 851517 w 8345718"/>
              <a:gd name="connsiteY89" fmla="*/ 1723401 h 3737086"/>
              <a:gd name="connsiteX90" fmla="*/ 1098549 w 8345718"/>
              <a:gd name="connsiteY90" fmla="*/ 1723401 h 3737086"/>
              <a:gd name="connsiteX91" fmla="*/ 0 w 8345718"/>
              <a:gd name="connsiteY91" fmla="*/ 2995263 h 3737086"/>
              <a:gd name="connsiteX92" fmla="*/ 0 w 8345718"/>
              <a:gd name="connsiteY92" fmla="*/ 2709258 h 3737086"/>
              <a:gd name="connsiteX93" fmla="*/ 107660 w 8345718"/>
              <a:gd name="connsiteY93" fmla="*/ 1723401 h 3737086"/>
              <a:gd name="connsiteX94" fmla="*/ 354692 w 8345718"/>
              <a:gd name="connsiteY94" fmla="*/ 1723401 h 3737086"/>
              <a:gd name="connsiteX95" fmla="*/ 0 w 8345718"/>
              <a:gd name="connsiteY95" fmla="*/ 2134051 h 3737086"/>
              <a:gd name="connsiteX96" fmla="*/ 0 w 8345718"/>
              <a:gd name="connsiteY96" fmla="*/ 1848046 h 3737086"/>
              <a:gd name="connsiteX97" fmla="*/ 7572766 w 8345718"/>
              <a:gd name="connsiteY97" fmla="*/ 1723400 h 3737086"/>
              <a:gd name="connsiteX98" fmla="*/ 7819798 w 8345718"/>
              <a:gd name="connsiteY98" fmla="*/ 1723400 h 3737086"/>
              <a:gd name="connsiteX99" fmla="*/ 6080513 w 8345718"/>
              <a:gd name="connsiteY99" fmla="*/ 3737086 h 3737086"/>
              <a:gd name="connsiteX100" fmla="*/ 5833480 w 8345718"/>
              <a:gd name="connsiteY100" fmla="*/ 3737086 h 3737086"/>
              <a:gd name="connsiteX101" fmla="*/ 4589859 w 8345718"/>
              <a:gd name="connsiteY101" fmla="*/ 1723400 h 3737086"/>
              <a:gd name="connsiteX102" fmla="*/ 4836891 w 8345718"/>
              <a:gd name="connsiteY102" fmla="*/ 1723400 h 3737086"/>
              <a:gd name="connsiteX103" fmla="*/ 3097605 w 8345718"/>
              <a:gd name="connsiteY103" fmla="*/ 3737086 h 3737086"/>
              <a:gd name="connsiteX104" fmla="*/ 2850573 w 8345718"/>
              <a:gd name="connsiteY104" fmla="*/ 3737086 h 3737086"/>
              <a:gd name="connsiteX105" fmla="*/ 1600138 w 8345718"/>
              <a:gd name="connsiteY105" fmla="*/ 1723400 h 3737086"/>
              <a:gd name="connsiteX106" fmla="*/ 1847170 w 8345718"/>
              <a:gd name="connsiteY106" fmla="*/ 1723400 h 3737086"/>
              <a:gd name="connsiteX107" fmla="*/ 107884 w 8345718"/>
              <a:gd name="connsiteY107" fmla="*/ 3737086 h 3737086"/>
              <a:gd name="connsiteX108" fmla="*/ 0 w 8345718"/>
              <a:gd name="connsiteY108" fmla="*/ 3737086 h 3737086"/>
              <a:gd name="connsiteX109" fmla="*/ 0 w 8345718"/>
              <a:gd name="connsiteY109" fmla="*/ 3575986 h 3737086"/>
              <a:gd name="connsiteX110" fmla="*/ 8345718 w 8345718"/>
              <a:gd name="connsiteY110" fmla="*/ 1692313 h 3737086"/>
              <a:gd name="connsiteX111" fmla="*/ 8345718 w 8345718"/>
              <a:gd name="connsiteY111" fmla="*/ 1723399 h 3737086"/>
              <a:gd name="connsiteX112" fmla="*/ 8318868 w 8345718"/>
              <a:gd name="connsiteY112" fmla="*/ 1723399 h 3737086"/>
              <a:gd name="connsiteX113" fmla="*/ 8345718 w 8345718"/>
              <a:gd name="connsiteY113" fmla="*/ 1261706 h 3737086"/>
              <a:gd name="connsiteX114" fmla="*/ 8345718 w 8345718"/>
              <a:gd name="connsiteY114" fmla="*/ 1547711 h 3737086"/>
              <a:gd name="connsiteX115" fmla="*/ 8193971 w 8345718"/>
              <a:gd name="connsiteY115" fmla="*/ 1723398 h 3737086"/>
              <a:gd name="connsiteX116" fmla="*/ 7946939 w 8345718"/>
              <a:gd name="connsiteY116" fmla="*/ 1723398 h 3737086"/>
              <a:gd name="connsiteX117" fmla="*/ 8345718 w 8345718"/>
              <a:gd name="connsiteY117" fmla="*/ 825587 h 3737086"/>
              <a:gd name="connsiteX118" fmla="*/ 8345718 w 8345718"/>
              <a:gd name="connsiteY118" fmla="*/ 1111592 h 3737086"/>
              <a:gd name="connsiteX119" fmla="*/ 7817280 w 8345718"/>
              <a:gd name="connsiteY119" fmla="*/ 1723399 h 3737086"/>
              <a:gd name="connsiteX120" fmla="*/ 7570248 w 8345718"/>
              <a:gd name="connsiteY120" fmla="*/ 1723399 h 3737086"/>
              <a:gd name="connsiteX121" fmla="*/ 8345718 w 8345718"/>
              <a:gd name="connsiteY121" fmla="*/ 394980 h 3737086"/>
              <a:gd name="connsiteX122" fmla="*/ 8345718 w 8345718"/>
              <a:gd name="connsiteY122" fmla="*/ 680985 h 3737086"/>
              <a:gd name="connsiteX123" fmla="*/ 7445351 w 8345718"/>
              <a:gd name="connsiteY123" fmla="*/ 1723399 h 3737086"/>
              <a:gd name="connsiteX124" fmla="*/ 7198319 w 8345718"/>
              <a:gd name="connsiteY124" fmla="*/ 1723399 h 3737086"/>
              <a:gd name="connsiteX125" fmla="*/ 8314946 w 8345718"/>
              <a:gd name="connsiteY125" fmla="*/ 0 h 3737086"/>
              <a:gd name="connsiteX126" fmla="*/ 8345718 w 8345718"/>
              <a:gd name="connsiteY126" fmla="*/ 0 h 3737086"/>
              <a:gd name="connsiteX127" fmla="*/ 8345718 w 8345718"/>
              <a:gd name="connsiteY127" fmla="*/ 250379 h 3737086"/>
              <a:gd name="connsiteX128" fmla="*/ 7073422 w 8345718"/>
              <a:gd name="connsiteY128" fmla="*/ 1723400 h 3737086"/>
              <a:gd name="connsiteX129" fmla="*/ 6826390 w 8345718"/>
              <a:gd name="connsiteY129" fmla="*/ 1723400 h 3737086"/>
              <a:gd name="connsiteX130" fmla="*/ 7938252 w 8345718"/>
              <a:gd name="connsiteY130" fmla="*/ 0 h 3737086"/>
              <a:gd name="connsiteX131" fmla="*/ 8185284 w 8345718"/>
              <a:gd name="connsiteY131" fmla="*/ 0 h 3737086"/>
              <a:gd name="connsiteX132" fmla="*/ 6696730 w 8345718"/>
              <a:gd name="connsiteY132" fmla="*/ 1723397 h 3737086"/>
              <a:gd name="connsiteX133" fmla="*/ 6449698 w 8345718"/>
              <a:gd name="connsiteY133" fmla="*/ 1723397 h 3737086"/>
              <a:gd name="connsiteX134" fmla="*/ 7561560 w 8345718"/>
              <a:gd name="connsiteY134" fmla="*/ 0 h 3737086"/>
              <a:gd name="connsiteX135" fmla="*/ 7808592 w 8345718"/>
              <a:gd name="connsiteY135" fmla="*/ 0 h 3737086"/>
              <a:gd name="connsiteX136" fmla="*/ 6320037 w 8345718"/>
              <a:gd name="connsiteY136" fmla="*/ 1723398 h 3737086"/>
              <a:gd name="connsiteX137" fmla="*/ 6073005 w 8345718"/>
              <a:gd name="connsiteY137" fmla="*/ 1723398 h 3737086"/>
              <a:gd name="connsiteX138" fmla="*/ 7189632 w 8345718"/>
              <a:gd name="connsiteY138" fmla="*/ 0 h 3737086"/>
              <a:gd name="connsiteX139" fmla="*/ 7436663 w 8345718"/>
              <a:gd name="connsiteY139" fmla="*/ 0 h 3737086"/>
              <a:gd name="connsiteX140" fmla="*/ 5948108 w 8345718"/>
              <a:gd name="connsiteY140" fmla="*/ 1723398 h 3737086"/>
              <a:gd name="connsiteX141" fmla="*/ 5701076 w 8345718"/>
              <a:gd name="connsiteY141" fmla="*/ 1723398 h 3737086"/>
              <a:gd name="connsiteX142" fmla="*/ 6817703 w 8345718"/>
              <a:gd name="connsiteY142" fmla="*/ 0 h 3737086"/>
              <a:gd name="connsiteX143" fmla="*/ 7064736 w 8345718"/>
              <a:gd name="connsiteY143" fmla="*/ 0 h 3737086"/>
              <a:gd name="connsiteX144" fmla="*/ 5576179 w 8345718"/>
              <a:gd name="connsiteY144" fmla="*/ 1723399 h 3737086"/>
              <a:gd name="connsiteX145" fmla="*/ 5329147 w 8345718"/>
              <a:gd name="connsiteY145" fmla="*/ 1723399 h 3737086"/>
              <a:gd name="connsiteX146" fmla="*/ 6445774 w 8345718"/>
              <a:gd name="connsiteY146" fmla="*/ 0 h 3737086"/>
              <a:gd name="connsiteX147" fmla="*/ 6692806 w 8345718"/>
              <a:gd name="connsiteY147" fmla="*/ 0 h 3737086"/>
              <a:gd name="connsiteX148" fmla="*/ 5204250 w 8345718"/>
              <a:gd name="connsiteY148" fmla="*/ 1723398 h 3737086"/>
              <a:gd name="connsiteX149" fmla="*/ 4957218 w 8345718"/>
              <a:gd name="connsiteY149" fmla="*/ 1723398 h 3737086"/>
              <a:gd name="connsiteX150" fmla="*/ 6069083 w 8345718"/>
              <a:gd name="connsiteY150" fmla="*/ 0 h 3737086"/>
              <a:gd name="connsiteX151" fmla="*/ 6316115 w 8345718"/>
              <a:gd name="connsiteY151" fmla="*/ 0 h 3737086"/>
              <a:gd name="connsiteX152" fmla="*/ 4827559 w 8345718"/>
              <a:gd name="connsiteY152" fmla="*/ 1723399 h 3737086"/>
              <a:gd name="connsiteX153" fmla="*/ 4580527 w 8345718"/>
              <a:gd name="connsiteY153" fmla="*/ 1723399 h 3737086"/>
              <a:gd name="connsiteX154" fmla="*/ 5697155 w 8345718"/>
              <a:gd name="connsiteY154" fmla="*/ 0 h 3737086"/>
              <a:gd name="connsiteX155" fmla="*/ 5944186 w 8345718"/>
              <a:gd name="connsiteY155" fmla="*/ 0 h 3737086"/>
              <a:gd name="connsiteX156" fmla="*/ 4455630 w 8345718"/>
              <a:gd name="connsiteY156" fmla="*/ 1723399 h 3737086"/>
              <a:gd name="connsiteX157" fmla="*/ 4208599 w 8345718"/>
              <a:gd name="connsiteY157" fmla="*/ 1723399 h 3737086"/>
              <a:gd name="connsiteX158" fmla="*/ 5325226 w 8345718"/>
              <a:gd name="connsiteY158" fmla="*/ 0 h 3737086"/>
              <a:gd name="connsiteX159" fmla="*/ 5572259 w 8345718"/>
              <a:gd name="connsiteY159" fmla="*/ 0 h 3737086"/>
              <a:gd name="connsiteX160" fmla="*/ 4083703 w 8345718"/>
              <a:gd name="connsiteY160" fmla="*/ 1723400 h 3737086"/>
              <a:gd name="connsiteX161" fmla="*/ 3836671 w 8345718"/>
              <a:gd name="connsiteY161" fmla="*/ 1723400 h 3737086"/>
              <a:gd name="connsiteX162" fmla="*/ 4955345 w 8345718"/>
              <a:gd name="connsiteY162" fmla="*/ 0 h 3737086"/>
              <a:gd name="connsiteX163" fmla="*/ 5202377 w 8345718"/>
              <a:gd name="connsiteY163" fmla="*/ 0 h 3737086"/>
              <a:gd name="connsiteX164" fmla="*/ 3713823 w 8345718"/>
              <a:gd name="connsiteY164" fmla="*/ 1723397 h 3737086"/>
              <a:gd name="connsiteX165" fmla="*/ 3466792 w 8345718"/>
              <a:gd name="connsiteY165" fmla="*/ 1723397 h 3737086"/>
              <a:gd name="connsiteX166" fmla="*/ 4578654 w 8345718"/>
              <a:gd name="connsiteY166" fmla="*/ 0 h 3737086"/>
              <a:gd name="connsiteX167" fmla="*/ 4825686 w 8345718"/>
              <a:gd name="connsiteY167" fmla="*/ 0 h 3737086"/>
              <a:gd name="connsiteX168" fmla="*/ 3337131 w 8345718"/>
              <a:gd name="connsiteY168" fmla="*/ 1723398 h 3737086"/>
              <a:gd name="connsiteX169" fmla="*/ 3090099 w 8345718"/>
              <a:gd name="connsiteY169" fmla="*/ 1723398 h 3737086"/>
              <a:gd name="connsiteX170" fmla="*/ 4206725 w 8345718"/>
              <a:gd name="connsiteY170" fmla="*/ 0 h 3737086"/>
              <a:gd name="connsiteX171" fmla="*/ 4453757 w 8345718"/>
              <a:gd name="connsiteY171" fmla="*/ 0 h 3737086"/>
              <a:gd name="connsiteX172" fmla="*/ 2965201 w 8345718"/>
              <a:gd name="connsiteY172" fmla="*/ 1723398 h 3737086"/>
              <a:gd name="connsiteX173" fmla="*/ 2718169 w 8345718"/>
              <a:gd name="connsiteY173" fmla="*/ 1723398 h 3737086"/>
              <a:gd name="connsiteX174" fmla="*/ 3834796 w 8345718"/>
              <a:gd name="connsiteY174" fmla="*/ 0 h 3737086"/>
              <a:gd name="connsiteX175" fmla="*/ 4081828 w 8345718"/>
              <a:gd name="connsiteY175" fmla="*/ 0 h 3737086"/>
              <a:gd name="connsiteX176" fmla="*/ 2593272 w 8345718"/>
              <a:gd name="connsiteY176" fmla="*/ 1723399 h 3737086"/>
              <a:gd name="connsiteX177" fmla="*/ 2346240 w 8345718"/>
              <a:gd name="connsiteY177" fmla="*/ 1723399 h 3737086"/>
              <a:gd name="connsiteX178" fmla="*/ 3462867 w 8345718"/>
              <a:gd name="connsiteY178" fmla="*/ 0 h 3737086"/>
              <a:gd name="connsiteX179" fmla="*/ 3709899 w 8345718"/>
              <a:gd name="connsiteY179" fmla="*/ 0 h 3737086"/>
              <a:gd name="connsiteX180" fmla="*/ 2221343 w 8345718"/>
              <a:gd name="connsiteY180" fmla="*/ 1723398 h 3737086"/>
              <a:gd name="connsiteX181" fmla="*/ 1974311 w 8345718"/>
              <a:gd name="connsiteY181" fmla="*/ 1723398 h 3737086"/>
              <a:gd name="connsiteX182" fmla="*/ 3086177 w 8345718"/>
              <a:gd name="connsiteY182" fmla="*/ 0 h 3737086"/>
              <a:gd name="connsiteX183" fmla="*/ 3333209 w 8345718"/>
              <a:gd name="connsiteY183" fmla="*/ 0 h 3737086"/>
              <a:gd name="connsiteX184" fmla="*/ 1844652 w 8345718"/>
              <a:gd name="connsiteY184" fmla="*/ 1723399 h 3737086"/>
              <a:gd name="connsiteX185" fmla="*/ 1597620 w 8345718"/>
              <a:gd name="connsiteY185" fmla="*/ 1723399 h 3737086"/>
              <a:gd name="connsiteX186" fmla="*/ 2714247 w 8345718"/>
              <a:gd name="connsiteY186" fmla="*/ 0 h 3737086"/>
              <a:gd name="connsiteX187" fmla="*/ 2961279 w 8345718"/>
              <a:gd name="connsiteY187" fmla="*/ 0 h 3737086"/>
              <a:gd name="connsiteX188" fmla="*/ 1472723 w 8345718"/>
              <a:gd name="connsiteY188" fmla="*/ 1723399 h 3737086"/>
              <a:gd name="connsiteX189" fmla="*/ 1225691 w 8345718"/>
              <a:gd name="connsiteY189" fmla="*/ 1723399 h 3737086"/>
              <a:gd name="connsiteX190" fmla="*/ 2342319 w 8345718"/>
              <a:gd name="connsiteY190" fmla="*/ 0 h 3737086"/>
              <a:gd name="connsiteX191" fmla="*/ 2589351 w 8345718"/>
              <a:gd name="connsiteY191" fmla="*/ 0 h 3737086"/>
              <a:gd name="connsiteX192" fmla="*/ 1100794 w 8345718"/>
              <a:gd name="connsiteY192" fmla="*/ 1723400 h 3737086"/>
              <a:gd name="connsiteX193" fmla="*/ 853762 w 8345718"/>
              <a:gd name="connsiteY193" fmla="*/ 1723400 h 3737086"/>
              <a:gd name="connsiteX194" fmla="*/ 1965624 w 8345718"/>
              <a:gd name="connsiteY194" fmla="*/ 0 h 3737086"/>
              <a:gd name="connsiteX195" fmla="*/ 2212656 w 8345718"/>
              <a:gd name="connsiteY195" fmla="*/ 0 h 3737086"/>
              <a:gd name="connsiteX196" fmla="*/ 724102 w 8345718"/>
              <a:gd name="connsiteY196" fmla="*/ 1723397 h 3737086"/>
              <a:gd name="connsiteX197" fmla="*/ 477070 w 8345718"/>
              <a:gd name="connsiteY197" fmla="*/ 1723397 h 3737086"/>
              <a:gd name="connsiteX198" fmla="*/ 1588933 w 8345718"/>
              <a:gd name="connsiteY198" fmla="*/ 0 h 3737086"/>
              <a:gd name="connsiteX199" fmla="*/ 1835965 w 8345718"/>
              <a:gd name="connsiteY199" fmla="*/ 0 h 3737086"/>
              <a:gd name="connsiteX200" fmla="*/ 347409 w 8345718"/>
              <a:gd name="connsiteY200" fmla="*/ 1723398 h 3737086"/>
              <a:gd name="connsiteX201" fmla="*/ 100377 w 8345718"/>
              <a:gd name="connsiteY201" fmla="*/ 1723398 h 3737086"/>
              <a:gd name="connsiteX202" fmla="*/ 1217004 w 8345718"/>
              <a:gd name="connsiteY202" fmla="*/ 0 h 3737086"/>
              <a:gd name="connsiteX203" fmla="*/ 1464036 w 8345718"/>
              <a:gd name="connsiteY203" fmla="*/ 0 h 3737086"/>
              <a:gd name="connsiteX204" fmla="*/ 0 w 8345718"/>
              <a:gd name="connsiteY204" fmla="*/ 1695010 h 3737086"/>
              <a:gd name="connsiteX205" fmla="*/ 0 w 8345718"/>
              <a:gd name="connsiteY205" fmla="*/ 1409005 h 3737086"/>
              <a:gd name="connsiteX206" fmla="*/ 845075 w 8345718"/>
              <a:gd name="connsiteY206" fmla="*/ 0 h 3737086"/>
              <a:gd name="connsiteX207" fmla="*/ 1092108 w 8345718"/>
              <a:gd name="connsiteY207" fmla="*/ 0 h 3737086"/>
              <a:gd name="connsiteX208" fmla="*/ 0 w 8345718"/>
              <a:gd name="connsiteY208" fmla="*/ 1264404 h 3737086"/>
              <a:gd name="connsiteX209" fmla="*/ 0 w 8345718"/>
              <a:gd name="connsiteY209" fmla="*/ 978399 h 3737086"/>
              <a:gd name="connsiteX210" fmla="*/ 473146 w 8345718"/>
              <a:gd name="connsiteY210" fmla="*/ 0 h 3737086"/>
              <a:gd name="connsiteX211" fmla="*/ 720178 w 8345718"/>
              <a:gd name="connsiteY211" fmla="*/ 0 h 3737086"/>
              <a:gd name="connsiteX212" fmla="*/ 0 w 8345718"/>
              <a:gd name="connsiteY212" fmla="*/ 833797 h 3737086"/>
              <a:gd name="connsiteX213" fmla="*/ 0 w 8345718"/>
              <a:gd name="connsiteY213" fmla="*/ 547792 h 3737086"/>
              <a:gd name="connsiteX214" fmla="*/ 96456 w 8345718"/>
              <a:gd name="connsiteY214" fmla="*/ 0 h 3737086"/>
              <a:gd name="connsiteX215" fmla="*/ 343487 w 8345718"/>
              <a:gd name="connsiteY215" fmla="*/ 0 h 3737086"/>
              <a:gd name="connsiteX216" fmla="*/ 0 w 8345718"/>
              <a:gd name="connsiteY216" fmla="*/ 397678 h 3737086"/>
              <a:gd name="connsiteX217" fmla="*/ 0 w 8345718"/>
              <a:gd name="connsiteY217" fmla="*/ 111673 h 373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8345718" h="3737086">
                <a:moveTo>
                  <a:pt x="8345718" y="3423172"/>
                </a:moveTo>
                <a:lnTo>
                  <a:pt x="8345718" y="3709177"/>
                </a:lnTo>
                <a:lnTo>
                  <a:pt x="8321612" y="3737086"/>
                </a:lnTo>
                <a:lnTo>
                  <a:pt x="8074580" y="3737086"/>
                </a:lnTo>
                <a:close/>
                <a:moveTo>
                  <a:pt x="8345718" y="2992567"/>
                </a:moveTo>
                <a:lnTo>
                  <a:pt x="8345718" y="3278572"/>
                </a:lnTo>
                <a:lnTo>
                  <a:pt x="7949684" y="3737086"/>
                </a:lnTo>
                <a:lnTo>
                  <a:pt x="7702652" y="3737086"/>
                </a:lnTo>
                <a:close/>
                <a:moveTo>
                  <a:pt x="8345718" y="2561959"/>
                </a:moveTo>
                <a:lnTo>
                  <a:pt x="8345718" y="2847964"/>
                </a:lnTo>
                <a:lnTo>
                  <a:pt x="7577754" y="3737086"/>
                </a:lnTo>
                <a:lnTo>
                  <a:pt x="7330722" y="3737086"/>
                </a:lnTo>
                <a:close/>
                <a:moveTo>
                  <a:pt x="8345718" y="2125839"/>
                </a:moveTo>
                <a:lnTo>
                  <a:pt x="8345718" y="2411845"/>
                </a:lnTo>
                <a:lnTo>
                  <a:pt x="7201064" y="3737086"/>
                </a:lnTo>
                <a:lnTo>
                  <a:pt x="6954032" y="3737086"/>
                </a:lnTo>
                <a:close/>
                <a:moveTo>
                  <a:pt x="7949458" y="1723403"/>
                </a:moveTo>
                <a:lnTo>
                  <a:pt x="8196490" y="1723403"/>
                </a:lnTo>
                <a:lnTo>
                  <a:pt x="6457207" y="3737086"/>
                </a:lnTo>
                <a:lnTo>
                  <a:pt x="6210175" y="3737086"/>
                </a:lnTo>
                <a:close/>
                <a:moveTo>
                  <a:pt x="4959737" y="1723403"/>
                </a:moveTo>
                <a:lnTo>
                  <a:pt x="5206770" y="1723403"/>
                </a:lnTo>
                <a:lnTo>
                  <a:pt x="3467486" y="3737086"/>
                </a:lnTo>
                <a:lnTo>
                  <a:pt x="3220454" y="3737086"/>
                </a:lnTo>
                <a:close/>
                <a:moveTo>
                  <a:pt x="1976830" y="1723403"/>
                </a:moveTo>
                <a:lnTo>
                  <a:pt x="2223862" y="1723403"/>
                </a:lnTo>
                <a:lnTo>
                  <a:pt x="484579" y="3737086"/>
                </a:lnTo>
                <a:lnTo>
                  <a:pt x="237547" y="3737086"/>
                </a:lnTo>
                <a:close/>
                <a:moveTo>
                  <a:pt x="8321387" y="1723402"/>
                </a:moveTo>
                <a:lnTo>
                  <a:pt x="8345718" y="1723402"/>
                </a:lnTo>
                <a:lnTo>
                  <a:pt x="8345718" y="1981238"/>
                </a:lnTo>
                <a:lnTo>
                  <a:pt x="6829135" y="3737086"/>
                </a:lnTo>
                <a:lnTo>
                  <a:pt x="6582103" y="3737086"/>
                </a:lnTo>
                <a:close/>
                <a:moveTo>
                  <a:pt x="6452216" y="1723402"/>
                </a:moveTo>
                <a:lnTo>
                  <a:pt x="6699249" y="1723402"/>
                </a:lnTo>
                <a:lnTo>
                  <a:pt x="4959964" y="3737086"/>
                </a:lnTo>
                <a:lnTo>
                  <a:pt x="4712932" y="3737086"/>
                </a:lnTo>
                <a:close/>
                <a:moveTo>
                  <a:pt x="5703596" y="1723402"/>
                </a:moveTo>
                <a:lnTo>
                  <a:pt x="5950628" y="1723402"/>
                </a:lnTo>
                <a:lnTo>
                  <a:pt x="4211344" y="3737086"/>
                </a:lnTo>
                <a:lnTo>
                  <a:pt x="3964312" y="3737086"/>
                </a:lnTo>
                <a:close/>
                <a:moveTo>
                  <a:pt x="5331667" y="1723402"/>
                </a:moveTo>
                <a:lnTo>
                  <a:pt x="5578699" y="1723402"/>
                </a:lnTo>
                <a:lnTo>
                  <a:pt x="3839415" y="3737086"/>
                </a:lnTo>
                <a:lnTo>
                  <a:pt x="3592383" y="3737086"/>
                </a:lnTo>
                <a:close/>
                <a:moveTo>
                  <a:pt x="3469311" y="1723402"/>
                </a:moveTo>
                <a:lnTo>
                  <a:pt x="3716343" y="1723402"/>
                </a:lnTo>
                <a:lnTo>
                  <a:pt x="1977057" y="3737086"/>
                </a:lnTo>
                <a:lnTo>
                  <a:pt x="1730025" y="3737086"/>
                </a:lnTo>
                <a:close/>
                <a:moveTo>
                  <a:pt x="2720688" y="1723402"/>
                </a:moveTo>
                <a:lnTo>
                  <a:pt x="2967720" y="1723402"/>
                </a:lnTo>
                <a:lnTo>
                  <a:pt x="1228436" y="3737086"/>
                </a:lnTo>
                <a:lnTo>
                  <a:pt x="981404" y="3737086"/>
                </a:lnTo>
                <a:close/>
                <a:moveTo>
                  <a:pt x="2348759" y="1723402"/>
                </a:moveTo>
                <a:lnTo>
                  <a:pt x="2595791" y="1723402"/>
                </a:lnTo>
                <a:lnTo>
                  <a:pt x="856507" y="3737086"/>
                </a:lnTo>
                <a:lnTo>
                  <a:pt x="609475" y="3737086"/>
                </a:lnTo>
                <a:close/>
                <a:moveTo>
                  <a:pt x="479588" y="1723402"/>
                </a:moveTo>
                <a:lnTo>
                  <a:pt x="726621" y="1723402"/>
                </a:lnTo>
                <a:lnTo>
                  <a:pt x="0" y="2564658"/>
                </a:lnTo>
                <a:lnTo>
                  <a:pt x="0" y="2278653"/>
                </a:lnTo>
                <a:close/>
                <a:moveTo>
                  <a:pt x="7196074" y="1723401"/>
                </a:moveTo>
                <a:lnTo>
                  <a:pt x="7443106" y="1723401"/>
                </a:lnTo>
                <a:lnTo>
                  <a:pt x="5703820" y="3737086"/>
                </a:lnTo>
                <a:lnTo>
                  <a:pt x="5456789" y="3737086"/>
                </a:lnTo>
                <a:close/>
                <a:moveTo>
                  <a:pt x="6824145" y="1723401"/>
                </a:moveTo>
                <a:lnTo>
                  <a:pt x="7071177" y="1723401"/>
                </a:lnTo>
                <a:lnTo>
                  <a:pt x="5331892" y="3737086"/>
                </a:lnTo>
                <a:lnTo>
                  <a:pt x="5084860" y="3737086"/>
                </a:lnTo>
                <a:close/>
                <a:moveTo>
                  <a:pt x="6080288" y="1723401"/>
                </a:moveTo>
                <a:lnTo>
                  <a:pt x="6327320" y="1723401"/>
                </a:lnTo>
                <a:lnTo>
                  <a:pt x="4588035" y="3737086"/>
                </a:lnTo>
                <a:lnTo>
                  <a:pt x="4341003" y="3737086"/>
                </a:lnTo>
                <a:close/>
                <a:moveTo>
                  <a:pt x="4213168" y="1723401"/>
                </a:moveTo>
                <a:lnTo>
                  <a:pt x="4460199" y="1723401"/>
                </a:lnTo>
                <a:lnTo>
                  <a:pt x="2720914" y="3737086"/>
                </a:lnTo>
                <a:lnTo>
                  <a:pt x="2473882" y="3737086"/>
                </a:lnTo>
                <a:close/>
                <a:moveTo>
                  <a:pt x="3841239" y="1723401"/>
                </a:moveTo>
                <a:lnTo>
                  <a:pt x="4088271" y="1723401"/>
                </a:lnTo>
                <a:lnTo>
                  <a:pt x="2348985" y="3737086"/>
                </a:lnTo>
                <a:lnTo>
                  <a:pt x="2101953" y="3737086"/>
                </a:lnTo>
                <a:close/>
                <a:moveTo>
                  <a:pt x="3097380" y="1723401"/>
                </a:moveTo>
                <a:lnTo>
                  <a:pt x="3344414" y="1723401"/>
                </a:lnTo>
                <a:lnTo>
                  <a:pt x="1605127" y="3737086"/>
                </a:lnTo>
                <a:lnTo>
                  <a:pt x="1358095" y="3737086"/>
                </a:lnTo>
                <a:close/>
                <a:moveTo>
                  <a:pt x="1223446" y="1723401"/>
                </a:moveTo>
                <a:lnTo>
                  <a:pt x="1470478" y="1723401"/>
                </a:lnTo>
                <a:lnTo>
                  <a:pt x="0" y="3425870"/>
                </a:lnTo>
                <a:lnTo>
                  <a:pt x="0" y="3139865"/>
                </a:lnTo>
                <a:close/>
                <a:moveTo>
                  <a:pt x="851517" y="1723401"/>
                </a:moveTo>
                <a:lnTo>
                  <a:pt x="1098549" y="1723401"/>
                </a:lnTo>
                <a:lnTo>
                  <a:pt x="0" y="2995263"/>
                </a:lnTo>
                <a:lnTo>
                  <a:pt x="0" y="2709258"/>
                </a:lnTo>
                <a:close/>
                <a:moveTo>
                  <a:pt x="107660" y="1723401"/>
                </a:moveTo>
                <a:lnTo>
                  <a:pt x="354692" y="1723401"/>
                </a:lnTo>
                <a:lnTo>
                  <a:pt x="0" y="2134051"/>
                </a:lnTo>
                <a:lnTo>
                  <a:pt x="0" y="1848046"/>
                </a:lnTo>
                <a:close/>
                <a:moveTo>
                  <a:pt x="7572766" y="1723400"/>
                </a:moveTo>
                <a:lnTo>
                  <a:pt x="7819798" y="1723400"/>
                </a:lnTo>
                <a:lnTo>
                  <a:pt x="6080513" y="3737086"/>
                </a:lnTo>
                <a:lnTo>
                  <a:pt x="5833480" y="3737086"/>
                </a:lnTo>
                <a:close/>
                <a:moveTo>
                  <a:pt x="4589859" y="1723400"/>
                </a:moveTo>
                <a:lnTo>
                  <a:pt x="4836891" y="1723400"/>
                </a:lnTo>
                <a:lnTo>
                  <a:pt x="3097605" y="3737086"/>
                </a:lnTo>
                <a:lnTo>
                  <a:pt x="2850573" y="3737086"/>
                </a:lnTo>
                <a:close/>
                <a:moveTo>
                  <a:pt x="1600138" y="1723400"/>
                </a:moveTo>
                <a:lnTo>
                  <a:pt x="1847170" y="1723400"/>
                </a:lnTo>
                <a:lnTo>
                  <a:pt x="107884" y="3737086"/>
                </a:lnTo>
                <a:lnTo>
                  <a:pt x="0" y="3737086"/>
                </a:lnTo>
                <a:lnTo>
                  <a:pt x="0" y="3575986"/>
                </a:lnTo>
                <a:close/>
                <a:moveTo>
                  <a:pt x="8345718" y="1692313"/>
                </a:moveTo>
                <a:lnTo>
                  <a:pt x="8345718" y="1723399"/>
                </a:lnTo>
                <a:lnTo>
                  <a:pt x="8318868" y="1723399"/>
                </a:lnTo>
                <a:close/>
                <a:moveTo>
                  <a:pt x="8345718" y="1261706"/>
                </a:moveTo>
                <a:lnTo>
                  <a:pt x="8345718" y="1547711"/>
                </a:lnTo>
                <a:lnTo>
                  <a:pt x="8193971" y="1723398"/>
                </a:lnTo>
                <a:lnTo>
                  <a:pt x="7946939" y="1723398"/>
                </a:lnTo>
                <a:close/>
                <a:moveTo>
                  <a:pt x="8345718" y="825587"/>
                </a:moveTo>
                <a:lnTo>
                  <a:pt x="8345718" y="1111592"/>
                </a:lnTo>
                <a:lnTo>
                  <a:pt x="7817280" y="1723399"/>
                </a:lnTo>
                <a:lnTo>
                  <a:pt x="7570248" y="1723399"/>
                </a:lnTo>
                <a:close/>
                <a:moveTo>
                  <a:pt x="8345718" y="394980"/>
                </a:moveTo>
                <a:lnTo>
                  <a:pt x="8345718" y="680985"/>
                </a:lnTo>
                <a:lnTo>
                  <a:pt x="7445351" y="1723399"/>
                </a:lnTo>
                <a:lnTo>
                  <a:pt x="7198319" y="1723399"/>
                </a:lnTo>
                <a:close/>
                <a:moveTo>
                  <a:pt x="8314946" y="0"/>
                </a:moveTo>
                <a:lnTo>
                  <a:pt x="8345718" y="0"/>
                </a:lnTo>
                <a:lnTo>
                  <a:pt x="8345718" y="250379"/>
                </a:lnTo>
                <a:lnTo>
                  <a:pt x="7073422" y="1723400"/>
                </a:lnTo>
                <a:lnTo>
                  <a:pt x="6826390" y="1723400"/>
                </a:lnTo>
                <a:close/>
                <a:moveTo>
                  <a:pt x="7938252" y="0"/>
                </a:moveTo>
                <a:lnTo>
                  <a:pt x="8185284" y="0"/>
                </a:lnTo>
                <a:lnTo>
                  <a:pt x="6696730" y="1723397"/>
                </a:lnTo>
                <a:lnTo>
                  <a:pt x="6449698" y="1723397"/>
                </a:lnTo>
                <a:close/>
                <a:moveTo>
                  <a:pt x="7561560" y="0"/>
                </a:moveTo>
                <a:lnTo>
                  <a:pt x="7808592" y="0"/>
                </a:lnTo>
                <a:lnTo>
                  <a:pt x="6320037" y="1723398"/>
                </a:lnTo>
                <a:lnTo>
                  <a:pt x="6073005" y="1723398"/>
                </a:lnTo>
                <a:close/>
                <a:moveTo>
                  <a:pt x="7189632" y="0"/>
                </a:moveTo>
                <a:lnTo>
                  <a:pt x="7436663" y="0"/>
                </a:lnTo>
                <a:lnTo>
                  <a:pt x="5948108" y="1723398"/>
                </a:lnTo>
                <a:lnTo>
                  <a:pt x="5701076" y="1723398"/>
                </a:lnTo>
                <a:close/>
                <a:moveTo>
                  <a:pt x="6817703" y="0"/>
                </a:moveTo>
                <a:lnTo>
                  <a:pt x="7064736" y="0"/>
                </a:lnTo>
                <a:lnTo>
                  <a:pt x="5576179" y="1723399"/>
                </a:lnTo>
                <a:lnTo>
                  <a:pt x="5329147" y="1723399"/>
                </a:lnTo>
                <a:close/>
                <a:moveTo>
                  <a:pt x="6445774" y="0"/>
                </a:moveTo>
                <a:lnTo>
                  <a:pt x="6692806" y="0"/>
                </a:lnTo>
                <a:lnTo>
                  <a:pt x="5204250" y="1723398"/>
                </a:lnTo>
                <a:lnTo>
                  <a:pt x="4957218" y="1723398"/>
                </a:lnTo>
                <a:close/>
                <a:moveTo>
                  <a:pt x="6069083" y="0"/>
                </a:moveTo>
                <a:lnTo>
                  <a:pt x="6316115" y="0"/>
                </a:lnTo>
                <a:lnTo>
                  <a:pt x="4827559" y="1723399"/>
                </a:lnTo>
                <a:lnTo>
                  <a:pt x="4580527" y="1723399"/>
                </a:lnTo>
                <a:close/>
                <a:moveTo>
                  <a:pt x="5697155" y="0"/>
                </a:moveTo>
                <a:lnTo>
                  <a:pt x="5944186" y="0"/>
                </a:lnTo>
                <a:lnTo>
                  <a:pt x="4455630" y="1723399"/>
                </a:lnTo>
                <a:lnTo>
                  <a:pt x="4208599" y="1723399"/>
                </a:lnTo>
                <a:close/>
                <a:moveTo>
                  <a:pt x="5325226" y="0"/>
                </a:moveTo>
                <a:lnTo>
                  <a:pt x="5572259" y="0"/>
                </a:lnTo>
                <a:lnTo>
                  <a:pt x="4083703" y="1723400"/>
                </a:lnTo>
                <a:lnTo>
                  <a:pt x="3836671" y="1723400"/>
                </a:lnTo>
                <a:close/>
                <a:moveTo>
                  <a:pt x="4955345" y="0"/>
                </a:moveTo>
                <a:lnTo>
                  <a:pt x="5202377" y="0"/>
                </a:lnTo>
                <a:lnTo>
                  <a:pt x="3713823" y="1723397"/>
                </a:lnTo>
                <a:lnTo>
                  <a:pt x="3466792" y="1723397"/>
                </a:lnTo>
                <a:close/>
                <a:moveTo>
                  <a:pt x="4578654" y="0"/>
                </a:moveTo>
                <a:lnTo>
                  <a:pt x="4825686" y="0"/>
                </a:lnTo>
                <a:lnTo>
                  <a:pt x="3337131" y="1723398"/>
                </a:lnTo>
                <a:lnTo>
                  <a:pt x="3090099" y="1723398"/>
                </a:lnTo>
                <a:close/>
                <a:moveTo>
                  <a:pt x="4206725" y="0"/>
                </a:moveTo>
                <a:lnTo>
                  <a:pt x="4453757" y="0"/>
                </a:lnTo>
                <a:lnTo>
                  <a:pt x="2965201" y="1723398"/>
                </a:lnTo>
                <a:lnTo>
                  <a:pt x="2718169" y="1723398"/>
                </a:lnTo>
                <a:close/>
                <a:moveTo>
                  <a:pt x="3834796" y="0"/>
                </a:moveTo>
                <a:lnTo>
                  <a:pt x="4081828" y="0"/>
                </a:lnTo>
                <a:lnTo>
                  <a:pt x="2593272" y="1723399"/>
                </a:lnTo>
                <a:lnTo>
                  <a:pt x="2346240" y="1723399"/>
                </a:lnTo>
                <a:close/>
                <a:moveTo>
                  <a:pt x="3462867" y="0"/>
                </a:moveTo>
                <a:lnTo>
                  <a:pt x="3709899" y="0"/>
                </a:lnTo>
                <a:lnTo>
                  <a:pt x="2221343" y="1723398"/>
                </a:lnTo>
                <a:lnTo>
                  <a:pt x="1974311" y="1723398"/>
                </a:lnTo>
                <a:close/>
                <a:moveTo>
                  <a:pt x="3086177" y="0"/>
                </a:moveTo>
                <a:lnTo>
                  <a:pt x="3333209" y="0"/>
                </a:lnTo>
                <a:lnTo>
                  <a:pt x="1844652" y="1723399"/>
                </a:lnTo>
                <a:lnTo>
                  <a:pt x="1597620" y="1723399"/>
                </a:lnTo>
                <a:close/>
                <a:moveTo>
                  <a:pt x="2714247" y="0"/>
                </a:moveTo>
                <a:lnTo>
                  <a:pt x="2961279" y="0"/>
                </a:lnTo>
                <a:lnTo>
                  <a:pt x="1472723" y="1723399"/>
                </a:lnTo>
                <a:lnTo>
                  <a:pt x="1225691" y="1723399"/>
                </a:lnTo>
                <a:close/>
                <a:moveTo>
                  <a:pt x="2342319" y="0"/>
                </a:moveTo>
                <a:lnTo>
                  <a:pt x="2589351" y="0"/>
                </a:lnTo>
                <a:lnTo>
                  <a:pt x="1100794" y="1723400"/>
                </a:lnTo>
                <a:lnTo>
                  <a:pt x="853762" y="1723400"/>
                </a:lnTo>
                <a:close/>
                <a:moveTo>
                  <a:pt x="1965624" y="0"/>
                </a:moveTo>
                <a:lnTo>
                  <a:pt x="2212656" y="0"/>
                </a:lnTo>
                <a:lnTo>
                  <a:pt x="724102" y="1723397"/>
                </a:lnTo>
                <a:lnTo>
                  <a:pt x="477070" y="1723397"/>
                </a:lnTo>
                <a:close/>
                <a:moveTo>
                  <a:pt x="1588933" y="0"/>
                </a:moveTo>
                <a:lnTo>
                  <a:pt x="1835965" y="0"/>
                </a:lnTo>
                <a:lnTo>
                  <a:pt x="347409" y="1723398"/>
                </a:lnTo>
                <a:lnTo>
                  <a:pt x="100377" y="1723398"/>
                </a:lnTo>
                <a:close/>
                <a:moveTo>
                  <a:pt x="1217004" y="0"/>
                </a:moveTo>
                <a:lnTo>
                  <a:pt x="1464036" y="0"/>
                </a:lnTo>
                <a:lnTo>
                  <a:pt x="0" y="1695010"/>
                </a:lnTo>
                <a:lnTo>
                  <a:pt x="0" y="1409005"/>
                </a:lnTo>
                <a:close/>
                <a:moveTo>
                  <a:pt x="845075" y="0"/>
                </a:moveTo>
                <a:lnTo>
                  <a:pt x="1092108" y="0"/>
                </a:lnTo>
                <a:lnTo>
                  <a:pt x="0" y="1264404"/>
                </a:lnTo>
                <a:lnTo>
                  <a:pt x="0" y="978399"/>
                </a:lnTo>
                <a:close/>
                <a:moveTo>
                  <a:pt x="473146" y="0"/>
                </a:moveTo>
                <a:lnTo>
                  <a:pt x="720178" y="0"/>
                </a:lnTo>
                <a:lnTo>
                  <a:pt x="0" y="833797"/>
                </a:lnTo>
                <a:lnTo>
                  <a:pt x="0" y="547792"/>
                </a:lnTo>
                <a:close/>
                <a:moveTo>
                  <a:pt x="96456" y="0"/>
                </a:moveTo>
                <a:lnTo>
                  <a:pt x="343487" y="0"/>
                </a:lnTo>
                <a:lnTo>
                  <a:pt x="0" y="397678"/>
                </a:lnTo>
                <a:lnTo>
                  <a:pt x="0" y="1116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pic>
        <p:nvPicPr>
          <p:cNvPr id="3" name="ตัวแทนรูปภาพ 2">
            <a:extLst>
              <a:ext uri="{FF2B5EF4-FFF2-40B4-BE49-F238E27FC236}">
                <a16:creationId xmlns:a16="http://schemas.microsoft.com/office/drawing/2014/main" id="{7943256F-99A3-E425-F63F-C9A3F3615C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8905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C09506-6DFA-4DCB-8718-8CBEB4363938}"/>
              </a:ext>
            </a:extLst>
          </p:cNvPr>
          <p:cNvSpPr/>
          <p:nvPr/>
        </p:nvSpPr>
        <p:spPr>
          <a:xfrm>
            <a:off x="557213" y="442912"/>
            <a:ext cx="17173575" cy="94011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EC647-8B40-4FAB-B7B5-F4EAF70FDA4F}"/>
              </a:ext>
            </a:extLst>
          </p:cNvPr>
          <p:cNvSpPr txBox="1"/>
          <p:nvPr/>
        </p:nvSpPr>
        <p:spPr>
          <a:xfrm>
            <a:off x="1788795" y="2199286"/>
            <a:ext cx="1471041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th-TH" sz="880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ระดับคณะ ศูนย์ สำนักที่ได้รับการอนุมัติแผน</a:t>
            </a:r>
          </a:p>
          <a:p>
            <a:pPr algn="ctr" defTabSz="1371600"/>
            <a:r>
              <a:rPr lang="th-TH" sz="48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ตามมติคณะกรรมการบริหารมหาวิทยาลัย (กบ.) ครั้งที่ </a:t>
            </a:r>
            <a:r>
              <a:rPr lang="en-US" sz="48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8/2565</a:t>
            </a:r>
            <a:endParaRPr lang="th-TH" sz="48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  <a:p>
            <a:pPr algn="ctr" defTabSz="1371600"/>
            <a:r>
              <a:rPr lang="th-TH" sz="480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วันพฤหัสบดีที่ </a:t>
            </a:r>
            <a:r>
              <a:rPr lang="en-US" sz="480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11</a:t>
            </a:r>
            <a:r>
              <a:rPr lang="th-TH" sz="480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 สิงหาคม พ.ศ. </a:t>
            </a:r>
            <a:r>
              <a:rPr lang="en-US" sz="480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2565</a:t>
            </a:r>
          </a:p>
          <a:p>
            <a:pPr lvl="0" algn="ctr" defTabSz="1371600"/>
            <a:r>
              <a:rPr lang="th-TH" sz="6000" dirty="0">
                <a:solidFill>
                  <a:schemeClr val="accent1">
                    <a:lumMod val="75000"/>
                  </a:schemeClr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เมื่อปิดปีงบประมาณ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2566 </a:t>
            </a:r>
            <a:r>
              <a:rPr lang="th-TH" sz="6000" dirty="0">
                <a:solidFill>
                  <a:schemeClr val="accent1">
                    <a:lumMod val="75000"/>
                  </a:schemeClr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จะต้องจัดทำรายงานผลการดำเนินงานตามแผนระดับหน่วยงานเสนอต่อ กบ.</a:t>
            </a:r>
          </a:p>
          <a:p>
            <a:pPr algn="ctr" defTabSz="1371600"/>
            <a:endParaRPr lang="en-US" sz="4800" dirty="0">
              <a:solidFill>
                <a:srgbClr val="3C3C3C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8" name="Freeform 61">
            <a:extLst>
              <a:ext uri="{FF2B5EF4-FFF2-40B4-BE49-F238E27FC236}">
                <a16:creationId xmlns:a16="http://schemas.microsoft.com/office/drawing/2014/main" id="{681D76D3-F908-4862-BB4E-E326614A48FC}"/>
              </a:ext>
            </a:extLst>
          </p:cNvPr>
          <p:cNvSpPr>
            <a:spLocks noEditPoints="1"/>
          </p:cNvSpPr>
          <p:nvPr/>
        </p:nvSpPr>
        <p:spPr bwMode="auto">
          <a:xfrm>
            <a:off x="8909445" y="1623383"/>
            <a:ext cx="469107" cy="41672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r>
              <a:rPr lang="en-US" sz="2700">
                <a:solidFill>
                  <a:srgbClr val="3C3C3C"/>
                </a:solidFill>
                <a:latin typeface="Source Sans Pro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7970B-8B2E-4C4F-89FE-C333F73EE62C}"/>
              </a:ext>
            </a:extLst>
          </p:cNvPr>
          <p:cNvSpPr txBox="1"/>
          <p:nvPr/>
        </p:nvSpPr>
        <p:spPr>
          <a:xfrm rot="16200000">
            <a:off x="-265239" y="1991537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6BB93"/>
                </a:solidFill>
              </a:rPr>
              <a:t>Action Plan 2023</a:t>
            </a:r>
          </a:p>
        </p:txBody>
      </p:sp>
      <p:sp>
        <p:nvSpPr>
          <p:cNvPr id="20" name="Freeform 61">
            <a:extLst>
              <a:ext uri="{FF2B5EF4-FFF2-40B4-BE49-F238E27FC236}">
                <a16:creationId xmlns:a16="http://schemas.microsoft.com/office/drawing/2014/main" id="{F0858338-160D-4999-BFBD-D908742E8792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8909445" y="7132582"/>
            <a:ext cx="469107" cy="41672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r>
              <a:rPr lang="en-US" sz="2700">
                <a:solidFill>
                  <a:srgbClr val="3C3C3C"/>
                </a:solidFill>
                <a:latin typeface="Source Sans Pro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6F592C-4A56-489B-9C23-C4CA2369BCA6}"/>
              </a:ext>
            </a:extLst>
          </p:cNvPr>
          <p:cNvSpPr txBox="1"/>
          <p:nvPr/>
        </p:nvSpPr>
        <p:spPr>
          <a:xfrm rot="5400000">
            <a:off x="15803876" y="7887512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6BB93"/>
                </a:solidFill>
                <a:latin typeface="Source Sans Pro"/>
              </a:rPr>
              <a:t>Action Plan 2023</a:t>
            </a:r>
          </a:p>
        </p:txBody>
      </p:sp>
    </p:spTree>
    <p:extLst>
      <p:ext uri="{BB962C8B-B14F-4D97-AF65-F5344CB8AC3E}">
        <p14:creationId xmlns:p14="http://schemas.microsoft.com/office/powerpoint/2010/main" val="25513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  <p:bldP spid="19" grpId="0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ตัวแทนรูปภาพ 26" descr="รูปภาพประกอบด้วย บุคคล, หน้าต่าง, ในอาคาร, โต๊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C74F394-EC8A-D77B-9353-406E50E760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003F9-55D4-4C12-A673-4C0DD154A8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D844F3-78EE-4996-95E8-20C416B28D0D}"/>
              </a:ext>
            </a:extLst>
          </p:cNvPr>
          <p:cNvGrpSpPr/>
          <p:nvPr/>
        </p:nvGrpSpPr>
        <p:grpSpPr>
          <a:xfrm>
            <a:off x="8408952" y="527851"/>
            <a:ext cx="1470096" cy="335573"/>
            <a:chOff x="1387580" y="237333"/>
            <a:chExt cx="3721791" cy="849559"/>
          </a:xfrm>
          <a:solidFill>
            <a:schemeClr val="bg2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CCF6D4-AE3D-413F-9C7F-576A5882772D}"/>
                </a:ext>
              </a:extLst>
            </p:cNvPr>
            <p:cNvGrpSpPr/>
            <p:nvPr/>
          </p:nvGrpSpPr>
          <p:grpSpPr>
            <a:xfrm>
              <a:off x="1387580" y="241620"/>
              <a:ext cx="840105" cy="840105"/>
              <a:chOff x="2973039" y="350882"/>
              <a:chExt cx="840105" cy="840105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00086B7-BF98-4474-8DFF-96FF8D06D556}"/>
                  </a:ext>
                </a:extLst>
              </p:cNvPr>
              <p:cNvSpPr/>
              <p:nvPr/>
            </p:nvSpPr>
            <p:spPr>
              <a:xfrm>
                <a:off x="2973039" y="350882"/>
                <a:ext cx="840105" cy="840105"/>
              </a:xfrm>
              <a:custGeom>
                <a:avLst/>
                <a:gdLst>
                  <a:gd name="connsiteX0" fmla="*/ 424339 w 840105"/>
                  <a:gd name="connsiteY0" fmla="*/ 0 h 840105"/>
                  <a:gd name="connsiteX1" fmla="*/ 724376 w 840105"/>
                  <a:gd name="connsiteY1" fmla="*/ 124301 h 840105"/>
                  <a:gd name="connsiteX2" fmla="*/ 848677 w 840105"/>
                  <a:gd name="connsiteY2" fmla="*/ 424339 h 840105"/>
                  <a:gd name="connsiteX3" fmla="*/ 724376 w 840105"/>
                  <a:gd name="connsiteY3" fmla="*/ 724376 h 840105"/>
                  <a:gd name="connsiteX4" fmla="*/ 424339 w 840105"/>
                  <a:gd name="connsiteY4" fmla="*/ 848677 h 840105"/>
                  <a:gd name="connsiteX5" fmla="*/ 124301 w 840105"/>
                  <a:gd name="connsiteY5" fmla="*/ 724376 h 840105"/>
                  <a:gd name="connsiteX6" fmla="*/ 0 w 840105"/>
                  <a:gd name="connsiteY6" fmla="*/ 424339 h 840105"/>
                  <a:gd name="connsiteX7" fmla="*/ 124301 w 840105"/>
                  <a:gd name="connsiteY7" fmla="*/ 124301 h 840105"/>
                  <a:gd name="connsiteX8" fmla="*/ 424339 w 840105"/>
                  <a:gd name="connsiteY8" fmla="*/ 0 h 840105"/>
                  <a:gd name="connsiteX9" fmla="*/ 424339 w 840105"/>
                  <a:gd name="connsiteY9" fmla="*/ 0 h 840105"/>
                  <a:gd name="connsiteX10" fmla="*/ 701231 w 840105"/>
                  <a:gd name="connsiteY10" fmla="*/ 147447 h 840105"/>
                  <a:gd name="connsiteX11" fmla="*/ 424339 w 840105"/>
                  <a:gd name="connsiteY11" fmla="*/ 32575 h 840105"/>
                  <a:gd name="connsiteX12" fmla="*/ 147447 w 840105"/>
                  <a:gd name="connsiteY12" fmla="*/ 147447 h 840105"/>
                  <a:gd name="connsiteX13" fmla="*/ 32575 w 840105"/>
                  <a:gd name="connsiteY13" fmla="*/ 424339 h 840105"/>
                  <a:gd name="connsiteX14" fmla="*/ 147447 w 840105"/>
                  <a:gd name="connsiteY14" fmla="*/ 701230 h 840105"/>
                  <a:gd name="connsiteX15" fmla="*/ 424339 w 840105"/>
                  <a:gd name="connsiteY15" fmla="*/ 816102 h 840105"/>
                  <a:gd name="connsiteX16" fmla="*/ 701231 w 840105"/>
                  <a:gd name="connsiteY16" fmla="*/ 701230 h 840105"/>
                  <a:gd name="connsiteX17" fmla="*/ 816102 w 840105"/>
                  <a:gd name="connsiteY17" fmla="*/ 424339 h 840105"/>
                  <a:gd name="connsiteX18" fmla="*/ 701231 w 840105"/>
                  <a:gd name="connsiteY18" fmla="*/ 147447 h 840105"/>
                  <a:gd name="connsiteX19" fmla="*/ 701231 w 840105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0105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7" y="306895"/>
                      <a:pt x="848677" y="424339"/>
                    </a:cubicBezTo>
                    <a:cubicBezTo>
                      <a:pt x="848677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6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0596" y="47149"/>
                      <a:pt x="306896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1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1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5245" y="316325"/>
                      <a:pt x="771525" y="218599"/>
                      <a:pt x="701231" y="147447"/>
                    </a:cubicBezTo>
                    <a:lnTo>
                      <a:pt x="701231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96D3E7-EAB9-4117-9153-9077191C359F}"/>
                  </a:ext>
                </a:extLst>
              </p:cNvPr>
              <p:cNvSpPr/>
              <p:nvPr/>
            </p:nvSpPr>
            <p:spPr>
              <a:xfrm>
                <a:off x="3296223" y="558337"/>
                <a:ext cx="197168" cy="428625"/>
              </a:xfrm>
              <a:custGeom>
                <a:avLst/>
                <a:gdLst>
                  <a:gd name="connsiteX0" fmla="*/ 132874 w 197167"/>
                  <a:gd name="connsiteY0" fmla="*/ 130302 h 428625"/>
                  <a:gd name="connsiteX1" fmla="*/ 132874 w 197167"/>
                  <a:gd name="connsiteY1" fmla="*/ 95155 h 428625"/>
                  <a:gd name="connsiteX2" fmla="*/ 151733 w 197167"/>
                  <a:gd name="connsiteY2" fmla="*/ 74581 h 428625"/>
                  <a:gd name="connsiteX3" fmla="*/ 200597 w 197167"/>
                  <a:gd name="connsiteY3" fmla="*/ 74581 h 428625"/>
                  <a:gd name="connsiteX4" fmla="*/ 200597 w 197167"/>
                  <a:gd name="connsiteY4" fmla="*/ 0 h 428625"/>
                  <a:gd name="connsiteX5" fmla="*/ 133731 w 197167"/>
                  <a:gd name="connsiteY5" fmla="*/ 0 h 428625"/>
                  <a:gd name="connsiteX6" fmla="*/ 42863 w 197167"/>
                  <a:gd name="connsiteY6" fmla="*/ 90868 h 428625"/>
                  <a:gd name="connsiteX7" fmla="*/ 42863 w 197167"/>
                  <a:gd name="connsiteY7" fmla="*/ 130302 h 428625"/>
                  <a:gd name="connsiteX8" fmla="*/ 0 w 197167"/>
                  <a:gd name="connsiteY8" fmla="*/ 130302 h 428625"/>
                  <a:gd name="connsiteX9" fmla="*/ 0 w 197167"/>
                  <a:gd name="connsiteY9" fmla="*/ 182594 h 428625"/>
                  <a:gd name="connsiteX10" fmla="*/ 0 w 197167"/>
                  <a:gd name="connsiteY10" fmla="*/ 216884 h 428625"/>
                  <a:gd name="connsiteX11" fmla="*/ 43720 w 197167"/>
                  <a:gd name="connsiteY11" fmla="*/ 216884 h 428625"/>
                  <a:gd name="connsiteX12" fmla="*/ 43720 w 197167"/>
                  <a:gd name="connsiteY12" fmla="*/ 433769 h 428625"/>
                  <a:gd name="connsiteX13" fmla="*/ 130302 w 197167"/>
                  <a:gd name="connsiteY13" fmla="*/ 433769 h 428625"/>
                  <a:gd name="connsiteX14" fmla="*/ 130302 w 197167"/>
                  <a:gd name="connsiteY14" fmla="*/ 216884 h 428625"/>
                  <a:gd name="connsiteX15" fmla="*/ 193738 w 197167"/>
                  <a:gd name="connsiteY15" fmla="*/ 216884 h 428625"/>
                  <a:gd name="connsiteX16" fmla="*/ 196310 w 197167"/>
                  <a:gd name="connsiteY16" fmla="*/ 182594 h 428625"/>
                  <a:gd name="connsiteX17" fmla="*/ 201454 w 197167"/>
                  <a:gd name="connsiteY17" fmla="*/ 130302 h 428625"/>
                  <a:gd name="connsiteX18" fmla="*/ 132874 w 197167"/>
                  <a:gd name="connsiteY18" fmla="*/ 130302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7167" h="428625">
                    <a:moveTo>
                      <a:pt x="132874" y="130302"/>
                    </a:moveTo>
                    <a:lnTo>
                      <a:pt x="132874" y="95155"/>
                    </a:lnTo>
                    <a:cubicBezTo>
                      <a:pt x="132874" y="78867"/>
                      <a:pt x="144018" y="74581"/>
                      <a:pt x="151733" y="74581"/>
                    </a:cubicBezTo>
                    <a:cubicBezTo>
                      <a:pt x="159448" y="74581"/>
                      <a:pt x="200597" y="74581"/>
                      <a:pt x="200597" y="74581"/>
                    </a:cubicBezTo>
                    <a:lnTo>
                      <a:pt x="200597" y="0"/>
                    </a:lnTo>
                    <a:lnTo>
                      <a:pt x="133731" y="0"/>
                    </a:lnTo>
                    <a:cubicBezTo>
                      <a:pt x="59150" y="0"/>
                      <a:pt x="42863" y="54864"/>
                      <a:pt x="42863" y="90868"/>
                    </a:cubicBezTo>
                    <a:lnTo>
                      <a:pt x="42863" y="130302"/>
                    </a:lnTo>
                    <a:lnTo>
                      <a:pt x="0" y="130302"/>
                    </a:lnTo>
                    <a:lnTo>
                      <a:pt x="0" y="182594"/>
                    </a:lnTo>
                    <a:lnTo>
                      <a:pt x="0" y="216884"/>
                    </a:lnTo>
                    <a:lnTo>
                      <a:pt x="43720" y="216884"/>
                    </a:lnTo>
                    <a:cubicBezTo>
                      <a:pt x="43720" y="315468"/>
                      <a:pt x="43720" y="433769"/>
                      <a:pt x="43720" y="433769"/>
                    </a:cubicBezTo>
                    <a:lnTo>
                      <a:pt x="130302" y="433769"/>
                    </a:lnTo>
                    <a:cubicBezTo>
                      <a:pt x="130302" y="433769"/>
                      <a:pt x="130302" y="313754"/>
                      <a:pt x="130302" y="216884"/>
                    </a:cubicBezTo>
                    <a:lnTo>
                      <a:pt x="193738" y="216884"/>
                    </a:lnTo>
                    <a:lnTo>
                      <a:pt x="196310" y="182594"/>
                    </a:lnTo>
                    <a:lnTo>
                      <a:pt x="201454" y="130302"/>
                    </a:lnTo>
                    <a:lnTo>
                      <a:pt x="132874" y="130302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219510-C366-4843-846A-34E85262B211}"/>
                </a:ext>
              </a:extLst>
            </p:cNvPr>
            <p:cNvGrpSpPr/>
            <p:nvPr/>
          </p:nvGrpSpPr>
          <p:grpSpPr>
            <a:xfrm>
              <a:off x="2339569" y="241620"/>
              <a:ext cx="848678" cy="840105"/>
              <a:chOff x="7291008" y="350882"/>
              <a:chExt cx="848678" cy="840105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4F638F9-35F9-4506-BD82-5532767127D6}"/>
                  </a:ext>
                </a:extLst>
              </p:cNvPr>
              <p:cNvSpPr/>
              <p:nvPr/>
            </p:nvSpPr>
            <p:spPr>
              <a:xfrm>
                <a:off x="7291008" y="350882"/>
                <a:ext cx="848678" cy="840105"/>
              </a:xfrm>
              <a:custGeom>
                <a:avLst/>
                <a:gdLst>
                  <a:gd name="connsiteX0" fmla="*/ 424339 w 848677"/>
                  <a:gd name="connsiteY0" fmla="*/ 0 h 840105"/>
                  <a:gd name="connsiteX1" fmla="*/ 724376 w 848677"/>
                  <a:gd name="connsiteY1" fmla="*/ 124301 h 840105"/>
                  <a:gd name="connsiteX2" fmla="*/ 848678 w 848677"/>
                  <a:gd name="connsiteY2" fmla="*/ 424339 h 840105"/>
                  <a:gd name="connsiteX3" fmla="*/ 724376 w 848677"/>
                  <a:gd name="connsiteY3" fmla="*/ 724376 h 840105"/>
                  <a:gd name="connsiteX4" fmla="*/ 424339 w 848677"/>
                  <a:gd name="connsiteY4" fmla="*/ 848677 h 840105"/>
                  <a:gd name="connsiteX5" fmla="*/ 124301 w 848677"/>
                  <a:gd name="connsiteY5" fmla="*/ 724376 h 840105"/>
                  <a:gd name="connsiteX6" fmla="*/ 0 w 848677"/>
                  <a:gd name="connsiteY6" fmla="*/ 424339 h 840105"/>
                  <a:gd name="connsiteX7" fmla="*/ 124301 w 848677"/>
                  <a:gd name="connsiteY7" fmla="*/ 124301 h 840105"/>
                  <a:gd name="connsiteX8" fmla="*/ 424339 w 848677"/>
                  <a:gd name="connsiteY8" fmla="*/ 0 h 840105"/>
                  <a:gd name="connsiteX9" fmla="*/ 424339 w 848677"/>
                  <a:gd name="connsiteY9" fmla="*/ 0 h 840105"/>
                  <a:gd name="connsiteX10" fmla="*/ 701230 w 848677"/>
                  <a:gd name="connsiteY10" fmla="*/ 147447 h 840105"/>
                  <a:gd name="connsiteX11" fmla="*/ 424339 w 848677"/>
                  <a:gd name="connsiteY11" fmla="*/ 32575 h 840105"/>
                  <a:gd name="connsiteX12" fmla="*/ 147447 w 848677"/>
                  <a:gd name="connsiteY12" fmla="*/ 147447 h 840105"/>
                  <a:gd name="connsiteX13" fmla="*/ 32575 w 848677"/>
                  <a:gd name="connsiteY13" fmla="*/ 424339 h 840105"/>
                  <a:gd name="connsiteX14" fmla="*/ 147447 w 848677"/>
                  <a:gd name="connsiteY14" fmla="*/ 701230 h 840105"/>
                  <a:gd name="connsiteX15" fmla="*/ 424339 w 848677"/>
                  <a:gd name="connsiteY15" fmla="*/ 816102 h 840105"/>
                  <a:gd name="connsiteX16" fmla="*/ 701230 w 848677"/>
                  <a:gd name="connsiteY16" fmla="*/ 701230 h 840105"/>
                  <a:gd name="connsiteX17" fmla="*/ 816102 w 848677"/>
                  <a:gd name="connsiteY17" fmla="*/ 424339 h 840105"/>
                  <a:gd name="connsiteX18" fmla="*/ 701230 w 848677"/>
                  <a:gd name="connsiteY18" fmla="*/ 147447 h 840105"/>
                  <a:gd name="connsiteX19" fmla="*/ 701230 w 848677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5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6895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0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6102" y="316325"/>
                      <a:pt x="772382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B8E1DF-566C-43D8-89CB-590A3EF21B24}"/>
                  </a:ext>
                </a:extLst>
              </p:cNvPr>
              <p:cNvSpPr/>
              <p:nvPr/>
            </p:nvSpPr>
            <p:spPr>
              <a:xfrm>
                <a:off x="7491952" y="631393"/>
                <a:ext cx="445770" cy="282893"/>
              </a:xfrm>
              <a:custGeom>
                <a:avLst/>
                <a:gdLst>
                  <a:gd name="connsiteX0" fmla="*/ 267114 w 445770"/>
                  <a:gd name="connsiteY0" fmla="*/ 114682 h 282892"/>
                  <a:gd name="connsiteX1" fmla="*/ 172816 w 445770"/>
                  <a:gd name="connsiteY1" fmla="*/ 114682 h 282892"/>
                  <a:gd name="connsiteX2" fmla="*/ 146242 w 445770"/>
                  <a:gd name="connsiteY2" fmla="*/ 114682 h 282892"/>
                  <a:gd name="connsiteX3" fmla="*/ 141956 w 445770"/>
                  <a:gd name="connsiteY3" fmla="*/ 118111 h 282892"/>
                  <a:gd name="connsiteX4" fmla="*/ 141956 w 445770"/>
                  <a:gd name="connsiteY4" fmla="*/ 172975 h 282892"/>
                  <a:gd name="connsiteX5" fmla="*/ 218251 w 445770"/>
                  <a:gd name="connsiteY5" fmla="*/ 172975 h 282892"/>
                  <a:gd name="connsiteX6" fmla="*/ 215679 w 445770"/>
                  <a:gd name="connsiteY6" fmla="*/ 182405 h 282892"/>
                  <a:gd name="connsiteX7" fmla="*/ 129097 w 445770"/>
                  <a:gd name="connsiteY7" fmla="*/ 227839 h 282892"/>
                  <a:gd name="connsiteX8" fmla="*/ 60517 w 445770"/>
                  <a:gd name="connsiteY8" fmla="*/ 127541 h 282892"/>
                  <a:gd name="connsiteX9" fmla="*/ 66517 w 445770"/>
                  <a:gd name="connsiteY9" fmla="*/ 107824 h 282892"/>
                  <a:gd name="connsiteX10" fmla="*/ 160815 w 445770"/>
                  <a:gd name="connsiteY10" fmla="*/ 60675 h 282892"/>
                  <a:gd name="connsiteX11" fmla="*/ 196819 w 445770"/>
                  <a:gd name="connsiteY11" fmla="*/ 79535 h 282892"/>
                  <a:gd name="connsiteX12" fmla="*/ 238825 w 445770"/>
                  <a:gd name="connsiteY12" fmla="*/ 37529 h 282892"/>
                  <a:gd name="connsiteX13" fmla="*/ 235396 w 445770"/>
                  <a:gd name="connsiteY13" fmla="*/ 34100 h 282892"/>
                  <a:gd name="connsiteX14" fmla="*/ 119667 w 445770"/>
                  <a:gd name="connsiteY14" fmla="*/ 2382 h 282892"/>
                  <a:gd name="connsiteX15" fmla="*/ 2223 w 445770"/>
                  <a:gd name="connsiteY15" fmla="*/ 119825 h 282892"/>
                  <a:gd name="connsiteX16" fmla="*/ 9082 w 445770"/>
                  <a:gd name="connsiteY16" fmla="*/ 196121 h 282892"/>
                  <a:gd name="connsiteX17" fmla="*/ 159958 w 445770"/>
                  <a:gd name="connsiteY17" fmla="*/ 286989 h 282892"/>
                  <a:gd name="connsiteX18" fmla="*/ 243111 w 445770"/>
                  <a:gd name="connsiteY18" fmla="*/ 248413 h 282892"/>
                  <a:gd name="connsiteX19" fmla="*/ 279116 w 445770"/>
                  <a:gd name="connsiteY19" fmla="*/ 124112 h 282892"/>
                  <a:gd name="connsiteX20" fmla="*/ 267114 w 445770"/>
                  <a:gd name="connsiteY20" fmla="*/ 114682 h 282892"/>
                  <a:gd name="connsiteX21" fmla="*/ 267114 w 445770"/>
                  <a:gd name="connsiteY21" fmla="*/ 114682 h 282892"/>
                  <a:gd name="connsiteX22" fmla="*/ 408560 w 445770"/>
                  <a:gd name="connsiteY22" fmla="*/ 118968 h 282892"/>
                  <a:gd name="connsiteX23" fmla="*/ 399131 w 445770"/>
                  <a:gd name="connsiteY23" fmla="*/ 118968 h 282892"/>
                  <a:gd name="connsiteX24" fmla="*/ 399131 w 445770"/>
                  <a:gd name="connsiteY24" fmla="*/ 117254 h 282892"/>
                  <a:gd name="connsiteX25" fmla="*/ 399131 w 445770"/>
                  <a:gd name="connsiteY25" fmla="*/ 110396 h 282892"/>
                  <a:gd name="connsiteX26" fmla="*/ 399131 w 445770"/>
                  <a:gd name="connsiteY26" fmla="*/ 74391 h 282892"/>
                  <a:gd name="connsiteX27" fmla="*/ 395701 w 445770"/>
                  <a:gd name="connsiteY27" fmla="*/ 69248 h 282892"/>
                  <a:gd name="connsiteX28" fmla="*/ 362269 w 445770"/>
                  <a:gd name="connsiteY28" fmla="*/ 68390 h 282892"/>
                  <a:gd name="connsiteX29" fmla="*/ 362269 w 445770"/>
                  <a:gd name="connsiteY29" fmla="*/ 110396 h 282892"/>
                  <a:gd name="connsiteX30" fmla="*/ 362269 w 445770"/>
                  <a:gd name="connsiteY30" fmla="*/ 118111 h 282892"/>
                  <a:gd name="connsiteX31" fmla="*/ 311691 w 445770"/>
                  <a:gd name="connsiteY31" fmla="*/ 118111 h 282892"/>
                  <a:gd name="connsiteX32" fmla="*/ 311691 w 445770"/>
                  <a:gd name="connsiteY32" fmla="*/ 127541 h 282892"/>
                  <a:gd name="connsiteX33" fmla="*/ 313406 w 445770"/>
                  <a:gd name="connsiteY33" fmla="*/ 154973 h 282892"/>
                  <a:gd name="connsiteX34" fmla="*/ 339980 w 445770"/>
                  <a:gd name="connsiteY34" fmla="*/ 155830 h 282892"/>
                  <a:gd name="connsiteX35" fmla="*/ 363126 w 445770"/>
                  <a:gd name="connsiteY35" fmla="*/ 155830 h 282892"/>
                  <a:gd name="connsiteX36" fmla="*/ 363126 w 445770"/>
                  <a:gd name="connsiteY36" fmla="*/ 205550 h 282892"/>
                  <a:gd name="connsiteX37" fmla="*/ 399988 w 445770"/>
                  <a:gd name="connsiteY37" fmla="*/ 205550 h 282892"/>
                  <a:gd name="connsiteX38" fmla="*/ 399988 w 445770"/>
                  <a:gd name="connsiteY38" fmla="*/ 155830 h 282892"/>
                  <a:gd name="connsiteX39" fmla="*/ 449708 w 445770"/>
                  <a:gd name="connsiteY39" fmla="*/ 155830 h 282892"/>
                  <a:gd name="connsiteX40" fmla="*/ 449708 w 445770"/>
                  <a:gd name="connsiteY40" fmla="*/ 127541 h 282892"/>
                  <a:gd name="connsiteX41" fmla="*/ 449708 w 445770"/>
                  <a:gd name="connsiteY41" fmla="*/ 118968 h 282892"/>
                  <a:gd name="connsiteX42" fmla="*/ 408560 w 445770"/>
                  <a:gd name="connsiteY42" fmla="*/ 118968 h 282892"/>
                  <a:gd name="connsiteX43" fmla="*/ 408560 w 445770"/>
                  <a:gd name="connsiteY43" fmla="*/ 118968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45770" h="282892">
                    <a:moveTo>
                      <a:pt x="267114" y="114682"/>
                    </a:moveTo>
                    <a:cubicBezTo>
                      <a:pt x="235396" y="114682"/>
                      <a:pt x="204535" y="114682"/>
                      <a:pt x="172816" y="114682"/>
                    </a:cubicBezTo>
                    <a:cubicBezTo>
                      <a:pt x="164244" y="114682"/>
                      <a:pt x="154814" y="113825"/>
                      <a:pt x="146242" y="114682"/>
                    </a:cubicBezTo>
                    <a:cubicBezTo>
                      <a:pt x="144527" y="114682"/>
                      <a:pt x="141956" y="116396"/>
                      <a:pt x="141956" y="118111"/>
                    </a:cubicBezTo>
                    <a:cubicBezTo>
                      <a:pt x="141956" y="136113"/>
                      <a:pt x="141956" y="154115"/>
                      <a:pt x="141956" y="172975"/>
                    </a:cubicBezTo>
                    <a:cubicBezTo>
                      <a:pt x="167673" y="172975"/>
                      <a:pt x="192533" y="172975"/>
                      <a:pt x="218251" y="172975"/>
                    </a:cubicBezTo>
                    <a:cubicBezTo>
                      <a:pt x="217394" y="176404"/>
                      <a:pt x="216536" y="179833"/>
                      <a:pt x="215679" y="182405"/>
                    </a:cubicBezTo>
                    <a:cubicBezTo>
                      <a:pt x="204535" y="217552"/>
                      <a:pt x="168530" y="234697"/>
                      <a:pt x="129097" y="227839"/>
                    </a:cubicBezTo>
                    <a:cubicBezTo>
                      <a:pt x="81091" y="220124"/>
                      <a:pt x="51944" y="175547"/>
                      <a:pt x="60517" y="127541"/>
                    </a:cubicBezTo>
                    <a:cubicBezTo>
                      <a:pt x="61374" y="120683"/>
                      <a:pt x="63946" y="113825"/>
                      <a:pt x="66517" y="107824"/>
                    </a:cubicBezTo>
                    <a:cubicBezTo>
                      <a:pt x="82805" y="72677"/>
                      <a:pt x="121381" y="52103"/>
                      <a:pt x="160815" y="60675"/>
                    </a:cubicBezTo>
                    <a:cubicBezTo>
                      <a:pt x="174531" y="64104"/>
                      <a:pt x="186532" y="70105"/>
                      <a:pt x="196819" y="79535"/>
                    </a:cubicBezTo>
                    <a:cubicBezTo>
                      <a:pt x="210536" y="65819"/>
                      <a:pt x="224251" y="52103"/>
                      <a:pt x="238825" y="37529"/>
                    </a:cubicBezTo>
                    <a:cubicBezTo>
                      <a:pt x="237967" y="36672"/>
                      <a:pt x="236253" y="35815"/>
                      <a:pt x="235396" y="34100"/>
                    </a:cubicBezTo>
                    <a:cubicBezTo>
                      <a:pt x="201963" y="5811"/>
                      <a:pt x="162529" y="-5333"/>
                      <a:pt x="119667" y="2382"/>
                    </a:cubicBezTo>
                    <a:cubicBezTo>
                      <a:pt x="57088" y="12669"/>
                      <a:pt x="11654" y="61532"/>
                      <a:pt x="2223" y="119825"/>
                    </a:cubicBezTo>
                    <a:cubicBezTo>
                      <a:pt x="-2063" y="144686"/>
                      <a:pt x="-348" y="170403"/>
                      <a:pt x="9082" y="196121"/>
                    </a:cubicBezTo>
                    <a:cubicBezTo>
                      <a:pt x="33085" y="256985"/>
                      <a:pt x="94807" y="294704"/>
                      <a:pt x="159958" y="286989"/>
                    </a:cubicBezTo>
                    <a:cubicBezTo>
                      <a:pt x="192533" y="283560"/>
                      <a:pt x="220822" y="271559"/>
                      <a:pt x="243111" y="248413"/>
                    </a:cubicBezTo>
                    <a:cubicBezTo>
                      <a:pt x="276544" y="213266"/>
                      <a:pt x="285116" y="171260"/>
                      <a:pt x="279116" y="124112"/>
                    </a:cubicBezTo>
                    <a:cubicBezTo>
                      <a:pt x="277401" y="115539"/>
                      <a:pt x="273972" y="114682"/>
                      <a:pt x="267114" y="114682"/>
                    </a:cubicBezTo>
                    <a:lnTo>
                      <a:pt x="267114" y="114682"/>
                    </a:lnTo>
                    <a:close/>
                    <a:moveTo>
                      <a:pt x="408560" y="118968"/>
                    </a:moveTo>
                    <a:cubicBezTo>
                      <a:pt x="405989" y="118968"/>
                      <a:pt x="402559" y="118968"/>
                      <a:pt x="399131" y="118968"/>
                    </a:cubicBezTo>
                    <a:cubicBezTo>
                      <a:pt x="399131" y="118111"/>
                      <a:pt x="399131" y="117254"/>
                      <a:pt x="399131" y="117254"/>
                    </a:cubicBezTo>
                    <a:cubicBezTo>
                      <a:pt x="399131" y="114682"/>
                      <a:pt x="399131" y="112967"/>
                      <a:pt x="399131" y="110396"/>
                    </a:cubicBezTo>
                    <a:cubicBezTo>
                      <a:pt x="399131" y="98394"/>
                      <a:pt x="399131" y="86393"/>
                      <a:pt x="399131" y="74391"/>
                    </a:cubicBezTo>
                    <a:cubicBezTo>
                      <a:pt x="399131" y="72677"/>
                      <a:pt x="396559" y="69248"/>
                      <a:pt x="395701" y="69248"/>
                    </a:cubicBezTo>
                    <a:cubicBezTo>
                      <a:pt x="384557" y="68390"/>
                      <a:pt x="374270" y="68390"/>
                      <a:pt x="362269" y="68390"/>
                    </a:cubicBezTo>
                    <a:cubicBezTo>
                      <a:pt x="362269" y="82964"/>
                      <a:pt x="362269" y="96680"/>
                      <a:pt x="362269" y="110396"/>
                    </a:cubicBezTo>
                    <a:cubicBezTo>
                      <a:pt x="362269" y="112967"/>
                      <a:pt x="362269" y="115539"/>
                      <a:pt x="362269" y="118111"/>
                    </a:cubicBezTo>
                    <a:cubicBezTo>
                      <a:pt x="345124" y="118111"/>
                      <a:pt x="328836" y="118111"/>
                      <a:pt x="311691" y="118111"/>
                    </a:cubicBezTo>
                    <a:cubicBezTo>
                      <a:pt x="311691" y="122397"/>
                      <a:pt x="311691" y="124969"/>
                      <a:pt x="311691" y="127541"/>
                    </a:cubicBezTo>
                    <a:cubicBezTo>
                      <a:pt x="312548" y="136113"/>
                      <a:pt x="312548" y="145543"/>
                      <a:pt x="313406" y="154973"/>
                    </a:cubicBezTo>
                    <a:cubicBezTo>
                      <a:pt x="321978" y="155830"/>
                      <a:pt x="330551" y="155830"/>
                      <a:pt x="339980" y="155830"/>
                    </a:cubicBezTo>
                    <a:cubicBezTo>
                      <a:pt x="347696" y="155830"/>
                      <a:pt x="354554" y="155830"/>
                      <a:pt x="363126" y="155830"/>
                    </a:cubicBezTo>
                    <a:cubicBezTo>
                      <a:pt x="363126" y="172975"/>
                      <a:pt x="363126" y="189263"/>
                      <a:pt x="363126" y="205550"/>
                    </a:cubicBezTo>
                    <a:cubicBezTo>
                      <a:pt x="375985" y="205550"/>
                      <a:pt x="387129" y="205550"/>
                      <a:pt x="399988" y="205550"/>
                    </a:cubicBezTo>
                    <a:cubicBezTo>
                      <a:pt x="399988" y="189263"/>
                      <a:pt x="399988" y="172975"/>
                      <a:pt x="399988" y="155830"/>
                    </a:cubicBezTo>
                    <a:cubicBezTo>
                      <a:pt x="417133" y="155830"/>
                      <a:pt x="432563" y="155830"/>
                      <a:pt x="449708" y="155830"/>
                    </a:cubicBezTo>
                    <a:cubicBezTo>
                      <a:pt x="449708" y="146400"/>
                      <a:pt x="449708" y="136970"/>
                      <a:pt x="449708" y="127541"/>
                    </a:cubicBezTo>
                    <a:cubicBezTo>
                      <a:pt x="449708" y="124112"/>
                      <a:pt x="449708" y="121540"/>
                      <a:pt x="449708" y="118968"/>
                    </a:cubicBezTo>
                    <a:cubicBezTo>
                      <a:pt x="435992" y="118968"/>
                      <a:pt x="422276" y="118968"/>
                      <a:pt x="408560" y="118968"/>
                    </a:cubicBezTo>
                    <a:lnTo>
                      <a:pt x="408560" y="11896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038519-7618-49FC-A395-77C23C0E8D76}"/>
                </a:ext>
              </a:extLst>
            </p:cNvPr>
            <p:cNvGrpSpPr/>
            <p:nvPr/>
          </p:nvGrpSpPr>
          <p:grpSpPr>
            <a:xfrm>
              <a:off x="4260693" y="238214"/>
              <a:ext cx="848678" cy="848678"/>
              <a:chOff x="8370285" y="2460575"/>
              <a:chExt cx="848678" cy="848678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12B6136-0C51-4707-ACE1-E397872A8BE3}"/>
                  </a:ext>
                </a:extLst>
              </p:cNvPr>
              <p:cNvSpPr/>
              <p:nvPr/>
            </p:nvSpPr>
            <p:spPr>
              <a:xfrm>
                <a:off x="8370285" y="2460575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7447 h 848677"/>
                  <a:gd name="connsiteX11" fmla="*/ 424339 w 848677"/>
                  <a:gd name="connsiteY11" fmla="*/ 32575 h 848677"/>
                  <a:gd name="connsiteX12" fmla="*/ 147447 w 848677"/>
                  <a:gd name="connsiteY12" fmla="*/ 147447 h 848677"/>
                  <a:gd name="connsiteX13" fmla="*/ 32575 w 848677"/>
                  <a:gd name="connsiteY13" fmla="*/ 424339 h 848677"/>
                  <a:gd name="connsiteX14" fmla="*/ 147447 w 848677"/>
                  <a:gd name="connsiteY14" fmla="*/ 701230 h 848677"/>
                  <a:gd name="connsiteX15" fmla="*/ 424339 w 848677"/>
                  <a:gd name="connsiteY15" fmla="*/ 816102 h 848677"/>
                  <a:gd name="connsiteX16" fmla="*/ 701230 w 848677"/>
                  <a:gd name="connsiteY16" fmla="*/ 701230 h 848677"/>
                  <a:gd name="connsiteX17" fmla="*/ 816102 w 848677"/>
                  <a:gd name="connsiteY17" fmla="*/ 424339 h 848677"/>
                  <a:gd name="connsiteX18" fmla="*/ 701230 w 848677"/>
                  <a:gd name="connsiteY18" fmla="*/ 147447 h 848677"/>
                  <a:gd name="connsiteX19" fmla="*/ 701230 w 848677"/>
                  <a:gd name="connsiteY19" fmla="*/ 147447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8"/>
                      <a:pt x="424339" y="848678"/>
                    </a:cubicBezTo>
                    <a:cubicBezTo>
                      <a:pt x="306895" y="848678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3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3" y="816102"/>
                      <a:pt x="630079" y="772382"/>
                      <a:pt x="701230" y="701230"/>
                    </a:cubicBezTo>
                    <a:cubicBezTo>
                      <a:pt x="772383" y="630079"/>
                      <a:pt x="816102" y="532352"/>
                      <a:pt x="816102" y="424339"/>
                    </a:cubicBezTo>
                    <a:cubicBezTo>
                      <a:pt x="816102" y="316325"/>
                      <a:pt x="772383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B2B9987-5B49-48BB-ABFD-0929D1E22972}"/>
                  </a:ext>
                </a:extLst>
              </p:cNvPr>
              <p:cNvSpPr/>
              <p:nvPr/>
            </p:nvSpPr>
            <p:spPr>
              <a:xfrm>
                <a:off x="8603457" y="2692889"/>
                <a:ext cx="377190" cy="377190"/>
              </a:xfrm>
              <a:custGeom>
                <a:avLst/>
                <a:gdLst>
                  <a:gd name="connsiteX0" fmla="*/ 0 w 377190"/>
                  <a:gd name="connsiteY0" fmla="*/ 196310 h 377190"/>
                  <a:gd name="connsiteX1" fmla="*/ 0 w 377190"/>
                  <a:gd name="connsiteY1" fmla="*/ 384048 h 377190"/>
                  <a:gd name="connsiteX2" fmla="*/ 89154 w 377190"/>
                  <a:gd name="connsiteY2" fmla="*/ 384048 h 377190"/>
                  <a:gd name="connsiteX3" fmla="*/ 89154 w 377190"/>
                  <a:gd name="connsiteY3" fmla="*/ 180880 h 377190"/>
                  <a:gd name="connsiteX4" fmla="*/ 89154 w 377190"/>
                  <a:gd name="connsiteY4" fmla="*/ 127730 h 377190"/>
                  <a:gd name="connsiteX5" fmla="*/ 0 w 377190"/>
                  <a:gd name="connsiteY5" fmla="*/ 127730 h 377190"/>
                  <a:gd name="connsiteX6" fmla="*/ 0 w 377190"/>
                  <a:gd name="connsiteY6" fmla="*/ 196310 h 377190"/>
                  <a:gd name="connsiteX7" fmla="*/ 380619 w 377190"/>
                  <a:gd name="connsiteY7" fmla="*/ 206597 h 377190"/>
                  <a:gd name="connsiteX8" fmla="*/ 287179 w 377190"/>
                  <a:gd name="connsiteY8" fmla="*/ 127730 h 377190"/>
                  <a:gd name="connsiteX9" fmla="*/ 212598 w 377190"/>
                  <a:gd name="connsiteY9" fmla="*/ 162020 h 377190"/>
                  <a:gd name="connsiteX10" fmla="*/ 211741 w 377190"/>
                  <a:gd name="connsiteY10" fmla="*/ 162020 h 377190"/>
                  <a:gd name="connsiteX11" fmla="*/ 211741 w 377190"/>
                  <a:gd name="connsiteY11" fmla="*/ 127730 h 377190"/>
                  <a:gd name="connsiteX12" fmla="*/ 140589 w 377190"/>
                  <a:gd name="connsiteY12" fmla="*/ 127730 h 377190"/>
                  <a:gd name="connsiteX13" fmla="*/ 140589 w 377190"/>
                  <a:gd name="connsiteY13" fmla="*/ 176594 h 377190"/>
                  <a:gd name="connsiteX14" fmla="*/ 140589 w 377190"/>
                  <a:gd name="connsiteY14" fmla="*/ 383191 h 377190"/>
                  <a:gd name="connsiteX15" fmla="*/ 215170 w 377190"/>
                  <a:gd name="connsiteY15" fmla="*/ 383191 h 377190"/>
                  <a:gd name="connsiteX16" fmla="*/ 215170 w 377190"/>
                  <a:gd name="connsiteY16" fmla="*/ 256318 h 377190"/>
                  <a:gd name="connsiteX17" fmla="*/ 262318 w 377190"/>
                  <a:gd name="connsiteY17" fmla="*/ 191167 h 377190"/>
                  <a:gd name="connsiteX18" fmla="*/ 306895 w 377190"/>
                  <a:gd name="connsiteY18" fmla="*/ 258889 h 377190"/>
                  <a:gd name="connsiteX19" fmla="*/ 306895 w 377190"/>
                  <a:gd name="connsiteY19" fmla="*/ 383191 h 377190"/>
                  <a:gd name="connsiteX20" fmla="*/ 383191 w 377190"/>
                  <a:gd name="connsiteY20" fmla="*/ 383191 h 377190"/>
                  <a:gd name="connsiteX21" fmla="*/ 383191 w 377190"/>
                  <a:gd name="connsiteY21" fmla="*/ 242602 h 377190"/>
                  <a:gd name="connsiteX22" fmla="*/ 380619 w 377190"/>
                  <a:gd name="connsiteY22" fmla="*/ 206597 h 377190"/>
                  <a:gd name="connsiteX23" fmla="*/ 380619 w 377190"/>
                  <a:gd name="connsiteY23" fmla="*/ 206597 h 377190"/>
                  <a:gd name="connsiteX24" fmla="*/ 44577 w 377190"/>
                  <a:gd name="connsiteY24" fmla="*/ 0 h 377190"/>
                  <a:gd name="connsiteX25" fmla="*/ 0 w 377190"/>
                  <a:gd name="connsiteY25" fmla="*/ 44577 h 377190"/>
                  <a:gd name="connsiteX26" fmla="*/ 44577 w 377190"/>
                  <a:gd name="connsiteY26" fmla="*/ 89154 h 377190"/>
                  <a:gd name="connsiteX27" fmla="*/ 89154 w 377190"/>
                  <a:gd name="connsiteY27" fmla="*/ 44577 h 377190"/>
                  <a:gd name="connsiteX28" fmla="*/ 44577 w 377190"/>
                  <a:gd name="connsiteY28" fmla="*/ 0 h 377190"/>
                  <a:gd name="connsiteX29" fmla="*/ 44577 w 377190"/>
                  <a:gd name="connsiteY29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7190" h="377190">
                    <a:moveTo>
                      <a:pt x="0" y="196310"/>
                    </a:moveTo>
                    <a:lnTo>
                      <a:pt x="0" y="384048"/>
                    </a:lnTo>
                    <a:lnTo>
                      <a:pt x="89154" y="384048"/>
                    </a:lnTo>
                    <a:lnTo>
                      <a:pt x="89154" y="180880"/>
                    </a:lnTo>
                    <a:lnTo>
                      <a:pt x="89154" y="127730"/>
                    </a:lnTo>
                    <a:lnTo>
                      <a:pt x="0" y="127730"/>
                    </a:lnTo>
                    <a:lnTo>
                      <a:pt x="0" y="196310"/>
                    </a:lnTo>
                    <a:close/>
                    <a:moveTo>
                      <a:pt x="380619" y="206597"/>
                    </a:moveTo>
                    <a:cubicBezTo>
                      <a:pt x="374618" y="158591"/>
                      <a:pt x="352330" y="127730"/>
                      <a:pt x="287179" y="127730"/>
                    </a:cubicBezTo>
                    <a:cubicBezTo>
                      <a:pt x="248603" y="127730"/>
                      <a:pt x="222885" y="141446"/>
                      <a:pt x="212598" y="162020"/>
                    </a:cubicBezTo>
                    <a:lnTo>
                      <a:pt x="211741" y="162020"/>
                    </a:lnTo>
                    <a:lnTo>
                      <a:pt x="211741" y="127730"/>
                    </a:lnTo>
                    <a:lnTo>
                      <a:pt x="140589" y="127730"/>
                    </a:lnTo>
                    <a:lnTo>
                      <a:pt x="140589" y="176594"/>
                    </a:lnTo>
                    <a:lnTo>
                      <a:pt x="140589" y="383191"/>
                    </a:lnTo>
                    <a:lnTo>
                      <a:pt x="215170" y="383191"/>
                    </a:lnTo>
                    <a:lnTo>
                      <a:pt x="215170" y="256318"/>
                    </a:lnTo>
                    <a:cubicBezTo>
                      <a:pt x="215170" y="222885"/>
                      <a:pt x="222028" y="191167"/>
                      <a:pt x="262318" y="191167"/>
                    </a:cubicBezTo>
                    <a:cubicBezTo>
                      <a:pt x="303467" y="191167"/>
                      <a:pt x="306895" y="228886"/>
                      <a:pt x="306895" y="258889"/>
                    </a:cubicBezTo>
                    <a:lnTo>
                      <a:pt x="306895" y="383191"/>
                    </a:lnTo>
                    <a:lnTo>
                      <a:pt x="383191" y="383191"/>
                    </a:lnTo>
                    <a:lnTo>
                      <a:pt x="383191" y="242602"/>
                    </a:lnTo>
                    <a:cubicBezTo>
                      <a:pt x="383191" y="229743"/>
                      <a:pt x="382333" y="217741"/>
                      <a:pt x="380619" y="206597"/>
                    </a:cubicBezTo>
                    <a:lnTo>
                      <a:pt x="380619" y="206597"/>
                    </a:lnTo>
                    <a:close/>
                    <a:moveTo>
                      <a:pt x="44577" y="0"/>
                    </a:moveTo>
                    <a:cubicBezTo>
                      <a:pt x="19717" y="0"/>
                      <a:pt x="0" y="19717"/>
                      <a:pt x="0" y="44577"/>
                    </a:cubicBezTo>
                    <a:cubicBezTo>
                      <a:pt x="0" y="69437"/>
                      <a:pt x="19717" y="89154"/>
                      <a:pt x="44577" y="89154"/>
                    </a:cubicBezTo>
                    <a:cubicBezTo>
                      <a:pt x="69437" y="89154"/>
                      <a:pt x="89154" y="69437"/>
                      <a:pt x="89154" y="44577"/>
                    </a:cubicBezTo>
                    <a:cubicBezTo>
                      <a:pt x="89154" y="19717"/>
                      <a:pt x="69437" y="0"/>
                      <a:pt x="44577" y="0"/>
                    </a:cubicBezTo>
                    <a:lnTo>
                      <a:pt x="44577" y="0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B8E0E8-6423-4D3A-876C-FEFCAEDF5AC2}"/>
                </a:ext>
              </a:extLst>
            </p:cNvPr>
            <p:cNvGrpSpPr/>
            <p:nvPr/>
          </p:nvGrpSpPr>
          <p:grpSpPr>
            <a:xfrm>
              <a:off x="3300131" y="237333"/>
              <a:ext cx="848678" cy="848678"/>
              <a:chOff x="8370285" y="1405300"/>
              <a:chExt cx="848678" cy="848678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136A80-2DB9-430E-98E7-DBF59510C227}"/>
                  </a:ext>
                </a:extLst>
              </p:cNvPr>
              <p:cNvSpPr/>
              <p:nvPr/>
            </p:nvSpPr>
            <p:spPr>
              <a:xfrm>
                <a:off x="8370285" y="1405300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8304 h 848677"/>
                  <a:gd name="connsiteX11" fmla="*/ 424339 w 848677"/>
                  <a:gd name="connsiteY11" fmla="*/ 33433 h 848677"/>
                  <a:gd name="connsiteX12" fmla="*/ 147447 w 848677"/>
                  <a:gd name="connsiteY12" fmla="*/ 148304 h 848677"/>
                  <a:gd name="connsiteX13" fmla="*/ 32575 w 848677"/>
                  <a:gd name="connsiteY13" fmla="*/ 425196 h 848677"/>
                  <a:gd name="connsiteX14" fmla="*/ 147447 w 848677"/>
                  <a:gd name="connsiteY14" fmla="*/ 702088 h 848677"/>
                  <a:gd name="connsiteX15" fmla="*/ 424339 w 848677"/>
                  <a:gd name="connsiteY15" fmla="*/ 816959 h 848677"/>
                  <a:gd name="connsiteX16" fmla="*/ 701230 w 848677"/>
                  <a:gd name="connsiteY16" fmla="*/ 702088 h 848677"/>
                  <a:gd name="connsiteX17" fmla="*/ 816102 w 848677"/>
                  <a:gd name="connsiteY17" fmla="*/ 425196 h 848677"/>
                  <a:gd name="connsiteX18" fmla="*/ 701230 w 848677"/>
                  <a:gd name="connsiteY18" fmla="*/ 148304 h 848677"/>
                  <a:gd name="connsiteX19" fmla="*/ 701230 w 848677"/>
                  <a:gd name="connsiteY19" fmla="*/ 148304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8006"/>
                      <a:pt x="724376" y="124301"/>
                    </a:cubicBezTo>
                    <a:cubicBezTo>
                      <a:pt x="801529" y="201454"/>
                      <a:pt x="848678" y="307753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0671"/>
                      <a:pt x="541782" y="848678"/>
                      <a:pt x="424339" y="848678"/>
                    </a:cubicBezTo>
                    <a:cubicBezTo>
                      <a:pt x="306895" y="848678"/>
                      <a:pt x="201454" y="800671"/>
                      <a:pt x="124301" y="724376"/>
                    </a:cubicBezTo>
                    <a:cubicBezTo>
                      <a:pt x="47149" y="647224"/>
                      <a:pt x="0" y="540925"/>
                      <a:pt x="0" y="424339"/>
                    </a:cubicBezTo>
                    <a:cubicBezTo>
                      <a:pt x="0" y="306896"/>
                      <a:pt x="47149" y="200597"/>
                      <a:pt x="124301" y="124301"/>
                    </a:cubicBezTo>
                    <a:cubicBezTo>
                      <a:pt x="201454" y="48006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8304"/>
                    </a:moveTo>
                    <a:cubicBezTo>
                      <a:pt x="630079" y="77153"/>
                      <a:pt x="532353" y="33433"/>
                      <a:pt x="424339" y="33433"/>
                    </a:cubicBezTo>
                    <a:cubicBezTo>
                      <a:pt x="316325" y="33433"/>
                      <a:pt x="218599" y="77153"/>
                      <a:pt x="147447" y="148304"/>
                    </a:cubicBezTo>
                    <a:cubicBezTo>
                      <a:pt x="76295" y="219456"/>
                      <a:pt x="32575" y="317183"/>
                      <a:pt x="32575" y="425196"/>
                    </a:cubicBezTo>
                    <a:cubicBezTo>
                      <a:pt x="32575" y="533210"/>
                      <a:pt x="76295" y="630936"/>
                      <a:pt x="147447" y="702088"/>
                    </a:cubicBezTo>
                    <a:cubicBezTo>
                      <a:pt x="218599" y="773240"/>
                      <a:pt x="316325" y="816959"/>
                      <a:pt x="424339" y="816959"/>
                    </a:cubicBezTo>
                    <a:cubicBezTo>
                      <a:pt x="532353" y="816959"/>
                      <a:pt x="630079" y="773240"/>
                      <a:pt x="701230" y="702088"/>
                    </a:cubicBezTo>
                    <a:cubicBezTo>
                      <a:pt x="772383" y="630936"/>
                      <a:pt x="816102" y="533210"/>
                      <a:pt x="816102" y="425196"/>
                    </a:cubicBezTo>
                    <a:cubicBezTo>
                      <a:pt x="816102" y="316325"/>
                      <a:pt x="772383" y="218599"/>
                      <a:pt x="701230" y="148304"/>
                    </a:cubicBezTo>
                    <a:lnTo>
                      <a:pt x="701230" y="148304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58868FD-C0B8-4D79-8681-E04DFDB1FB8E}"/>
                  </a:ext>
                </a:extLst>
              </p:cNvPr>
              <p:cNvSpPr/>
              <p:nvPr/>
            </p:nvSpPr>
            <p:spPr>
              <a:xfrm>
                <a:off x="8578597" y="1656474"/>
                <a:ext cx="428625" cy="342900"/>
              </a:xfrm>
              <a:custGeom>
                <a:avLst/>
                <a:gdLst>
                  <a:gd name="connsiteX0" fmla="*/ 432911 w 428625"/>
                  <a:gd name="connsiteY0" fmla="*/ 41148 h 342900"/>
                  <a:gd name="connsiteX1" fmla="*/ 382334 w 428625"/>
                  <a:gd name="connsiteY1" fmla="*/ 54864 h 342900"/>
                  <a:gd name="connsiteX2" fmla="*/ 421767 w 428625"/>
                  <a:gd name="connsiteY2" fmla="*/ 6001 h 342900"/>
                  <a:gd name="connsiteX3" fmla="*/ 365189 w 428625"/>
                  <a:gd name="connsiteY3" fmla="*/ 27432 h 342900"/>
                  <a:gd name="connsiteX4" fmla="*/ 300038 w 428625"/>
                  <a:gd name="connsiteY4" fmla="*/ 0 h 342900"/>
                  <a:gd name="connsiteX5" fmla="*/ 210884 w 428625"/>
                  <a:gd name="connsiteY5" fmla="*/ 87439 h 342900"/>
                  <a:gd name="connsiteX6" fmla="*/ 213455 w 428625"/>
                  <a:gd name="connsiteY6" fmla="*/ 107156 h 342900"/>
                  <a:gd name="connsiteX7" fmla="*/ 30004 w 428625"/>
                  <a:gd name="connsiteY7" fmla="*/ 15431 h 342900"/>
                  <a:gd name="connsiteX8" fmla="*/ 18003 w 428625"/>
                  <a:gd name="connsiteY8" fmla="*/ 59150 h 342900"/>
                  <a:gd name="connsiteX9" fmla="*/ 57436 w 428625"/>
                  <a:gd name="connsiteY9" fmla="*/ 132017 h 342900"/>
                  <a:gd name="connsiteX10" fmla="*/ 17145 w 428625"/>
                  <a:gd name="connsiteY10" fmla="*/ 120872 h 342900"/>
                  <a:gd name="connsiteX11" fmla="*/ 17145 w 428625"/>
                  <a:gd name="connsiteY11" fmla="*/ 121729 h 342900"/>
                  <a:gd name="connsiteX12" fmla="*/ 23146 w 428625"/>
                  <a:gd name="connsiteY12" fmla="*/ 153448 h 342900"/>
                  <a:gd name="connsiteX13" fmla="*/ 88297 w 428625"/>
                  <a:gd name="connsiteY13" fmla="*/ 207454 h 342900"/>
                  <a:gd name="connsiteX14" fmla="*/ 65151 w 428625"/>
                  <a:gd name="connsiteY14" fmla="*/ 210884 h 342900"/>
                  <a:gd name="connsiteX15" fmla="*/ 48863 w 428625"/>
                  <a:gd name="connsiteY15" fmla="*/ 209169 h 342900"/>
                  <a:gd name="connsiteX16" fmla="*/ 132017 w 428625"/>
                  <a:gd name="connsiteY16" fmla="*/ 270034 h 342900"/>
                  <a:gd name="connsiteX17" fmla="*/ 21431 w 428625"/>
                  <a:gd name="connsiteY17" fmla="*/ 307753 h 342900"/>
                  <a:gd name="connsiteX18" fmla="*/ 0 w 428625"/>
                  <a:gd name="connsiteY18" fmla="*/ 306896 h 342900"/>
                  <a:gd name="connsiteX19" fmla="*/ 136303 w 428625"/>
                  <a:gd name="connsiteY19" fmla="*/ 346329 h 342900"/>
                  <a:gd name="connsiteX20" fmla="*/ 383191 w 428625"/>
                  <a:gd name="connsiteY20" fmla="*/ 150019 h 342900"/>
                  <a:gd name="connsiteX21" fmla="*/ 389192 w 428625"/>
                  <a:gd name="connsiteY21" fmla="*/ 96869 h 342900"/>
                  <a:gd name="connsiteX22" fmla="*/ 389192 w 428625"/>
                  <a:gd name="connsiteY22" fmla="*/ 85725 h 342900"/>
                  <a:gd name="connsiteX23" fmla="*/ 432911 w 428625"/>
                  <a:gd name="connsiteY23" fmla="*/ 41148 h 342900"/>
                  <a:gd name="connsiteX24" fmla="*/ 432911 w 428625"/>
                  <a:gd name="connsiteY24" fmla="*/ 4114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8625" h="342900">
                    <a:moveTo>
                      <a:pt x="432911" y="41148"/>
                    </a:moveTo>
                    <a:cubicBezTo>
                      <a:pt x="417481" y="48006"/>
                      <a:pt x="400336" y="52292"/>
                      <a:pt x="382334" y="54864"/>
                    </a:cubicBezTo>
                    <a:cubicBezTo>
                      <a:pt x="401193" y="43720"/>
                      <a:pt x="414909" y="26575"/>
                      <a:pt x="421767" y="6001"/>
                    </a:cubicBezTo>
                    <a:cubicBezTo>
                      <a:pt x="404622" y="16288"/>
                      <a:pt x="384905" y="23146"/>
                      <a:pt x="365189" y="27432"/>
                    </a:cubicBezTo>
                    <a:cubicBezTo>
                      <a:pt x="348901" y="10287"/>
                      <a:pt x="325755" y="0"/>
                      <a:pt x="300038" y="0"/>
                    </a:cubicBezTo>
                    <a:cubicBezTo>
                      <a:pt x="251175" y="0"/>
                      <a:pt x="210884" y="39434"/>
                      <a:pt x="210884" y="87439"/>
                    </a:cubicBezTo>
                    <a:cubicBezTo>
                      <a:pt x="210884" y="94298"/>
                      <a:pt x="211741" y="101156"/>
                      <a:pt x="213455" y="107156"/>
                    </a:cubicBezTo>
                    <a:cubicBezTo>
                      <a:pt x="139732" y="103727"/>
                      <a:pt x="73724" y="68580"/>
                      <a:pt x="30004" y="15431"/>
                    </a:cubicBezTo>
                    <a:cubicBezTo>
                      <a:pt x="22289" y="28289"/>
                      <a:pt x="18003" y="43720"/>
                      <a:pt x="18003" y="59150"/>
                    </a:cubicBezTo>
                    <a:cubicBezTo>
                      <a:pt x="18003" y="90011"/>
                      <a:pt x="34290" y="116586"/>
                      <a:pt x="57436" y="132017"/>
                    </a:cubicBezTo>
                    <a:cubicBezTo>
                      <a:pt x="42863" y="132017"/>
                      <a:pt x="29147" y="127730"/>
                      <a:pt x="17145" y="120872"/>
                    </a:cubicBezTo>
                    <a:cubicBezTo>
                      <a:pt x="17145" y="121729"/>
                      <a:pt x="17145" y="121729"/>
                      <a:pt x="17145" y="121729"/>
                    </a:cubicBezTo>
                    <a:cubicBezTo>
                      <a:pt x="17145" y="132874"/>
                      <a:pt x="18860" y="143161"/>
                      <a:pt x="23146" y="153448"/>
                    </a:cubicBezTo>
                    <a:cubicBezTo>
                      <a:pt x="34290" y="180880"/>
                      <a:pt x="58293" y="201454"/>
                      <a:pt x="88297" y="207454"/>
                    </a:cubicBezTo>
                    <a:cubicBezTo>
                      <a:pt x="80582" y="209169"/>
                      <a:pt x="72866" y="210884"/>
                      <a:pt x="65151" y="210884"/>
                    </a:cubicBezTo>
                    <a:cubicBezTo>
                      <a:pt x="59150" y="210884"/>
                      <a:pt x="54007" y="210026"/>
                      <a:pt x="48863" y="209169"/>
                    </a:cubicBezTo>
                    <a:cubicBezTo>
                      <a:pt x="60008" y="244316"/>
                      <a:pt x="93440" y="269177"/>
                      <a:pt x="132017" y="270034"/>
                    </a:cubicBezTo>
                    <a:cubicBezTo>
                      <a:pt x="101156" y="293179"/>
                      <a:pt x="63437" y="307753"/>
                      <a:pt x="21431" y="307753"/>
                    </a:cubicBezTo>
                    <a:cubicBezTo>
                      <a:pt x="13716" y="307753"/>
                      <a:pt x="7715" y="306896"/>
                      <a:pt x="0" y="306896"/>
                    </a:cubicBezTo>
                    <a:cubicBezTo>
                      <a:pt x="39434" y="331756"/>
                      <a:pt x="86583" y="346329"/>
                      <a:pt x="136303" y="346329"/>
                    </a:cubicBezTo>
                    <a:cubicBezTo>
                      <a:pt x="275178" y="346329"/>
                      <a:pt x="360903" y="250317"/>
                      <a:pt x="383191" y="150019"/>
                    </a:cubicBezTo>
                    <a:cubicBezTo>
                      <a:pt x="387477" y="132017"/>
                      <a:pt x="389192" y="114872"/>
                      <a:pt x="389192" y="96869"/>
                    </a:cubicBezTo>
                    <a:cubicBezTo>
                      <a:pt x="389192" y="93440"/>
                      <a:pt x="389192" y="89154"/>
                      <a:pt x="389192" y="85725"/>
                    </a:cubicBezTo>
                    <a:cubicBezTo>
                      <a:pt x="406337" y="74581"/>
                      <a:pt x="421767" y="59150"/>
                      <a:pt x="432911" y="41148"/>
                    </a:cubicBezTo>
                    <a:lnTo>
                      <a:pt x="432911" y="4114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7532407-3196-4AA6-AD8C-95636F2300EA}"/>
              </a:ext>
            </a:extLst>
          </p:cNvPr>
          <p:cNvSpPr/>
          <p:nvPr/>
        </p:nvSpPr>
        <p:spPr>
          <a:xfrm>
            <a:off x="16478019" y="0"/>
            <a:ext cx="1825599" cy="1825599"/>
          </a:xfrm>
          <a:custGeom>
            <a:avLst/>
            <a:gdLst>
              <a:gd name="connsiteX0" fmla="*/ 2869780 w 2869780"/>
              <a:gd name="connsiteY0" fmla="*/ 2656527 h 2869780"/>
              <a:gd name="connsiteX1" fmla="*/ 2869780 w 2869780"/>
              <a:gd name="connsiteY1" fmla="*/ 2869780 h 2869780"/>
              <a:gd name="connsiteX2" fmla="*/ 2685356 w 2869780"/>
              <a:gd name="connsiteY2" fmla="*/ 2869780 h 2869780"/>
              <a:gd name="connsiteX3" fmla="*/ 2869780 w 2869780"/>
              <a:gd name="connsiteY3" fmla="*/ 1965405 h 2869780"/>
              <a:gd name="connsiteX4" fmla="*/ 2869780 w 2869780"/>
              <a:gd name="connsiteY4" fmla="*/ 2423863 h 2869780"/>
              <a:gd name="connsiteX5" fmla="*/ 2484144 w 2869780"/>
              <a:gd name="connsiteY5" fmla="*/ 2869780 h 2869780"/>
              <a:gd name="connsiteX6" fmla="*/ 2087662 w 2869780"/>
              <a:gd name="connsiteY6" fmla="*/ 2869780 h 2869780"/>
              <a:gd name="connsiteX7" fmla="*/ 2869780 w 2869780"/>
              <a:gd name="connsiteY7" fmla="*/ 1274283 h 2869780"/>
              <a:gd name="connsiteX8" fmla="*/ 2869780 w 2869780"/>
              <a:gd name="connsiteY8" fmla="*/ 1732741 h 2869780"/>
              <a:gd name="connsiteX9" fmla="*/ 1886450 w 2869780"/>
              <a:gd name="connsiteY9" fmla="*/ 2869780 h 2869780"/>
              <a:gd name="connsiteX10" fmla="*/ 1489968 w 2869780"/>
              <a:gd name="connsiteY10" fmla="*/ 2869780 h 2869780"/>
              <a:gd name="connsiteX11" fmla="*/ 2869780 w 2869780"/>
              <a:gd name="connsiteY11" fmla="*/ 583160 h 2869780"/>
              <a:gd name="connsiteX12" fmla="*/ 2869780 w 2869780"/>
              <a:gd name="connsiteY12" fmla="*/ 1041618 h 2869780"/>
              <a:gd name="connsiteX13" fmla="*/ 1288756 w 2869780"/>
              <a:gd name="connsiteY13" fmla="*/ 2869780 h 2869780"/>
              <a:gd name="connsiteX14" fmla="*/ 892274 w 2869780"/>
              <a:gd name="connsiteY14" fmla="*/ 2869780 h 2869780"/>
              <a:gd name="connsiteX15" fmla="*/ 2776413 w 2869780"/>
              <a:gd name="connsiteY15" fmla="*/ 0 h 2869780"/>
              <a:gd name="connsiteX16" fmla="*/ 2869780 w 2869780"/>
              <a:gd name="connsiteY16" fmla="*/ 0 h 2869780"/>
              <a:gd name="connsiteX17" fmla="*/ 2869780 w 2869780"/>
              <a:gd name="connsiteY17" fmla="*/ 350496 h 2869780"/>
              <a:gd name="connsiteX18" fmla="*/ 691062 w 2869780"/>
              <a:gd name="connsiteY18" fmla="*/ 2869780 h 2869780"/>
              <a:gd name="connsiteX19" fmla="*/ 294580 w 2869780"/>
              <a:gd name="connsiteY19" fmla="*/ 2869780 h 2869780"/>
              <a:gd name="connsiteX20" fmla="*/ 2178719 w 2869780"/>
              <a:gd name="connsiteY20" fmla="*/ 0 h 2869780"/>
              <a:gd name="connsiteX21" fmla="*/ 2575201 w 2869780"/>
              <a:gd name="connsiteY21" fmla="*/ 0 h 2869780"/>
              <a:gd name="connsiteX22" fmla="*/ 93368 w 2869780"/>
              <a:gd name="connsiteY22" fmla="*/ 2869780 h 2869780"/>
              <a:gd name="connsiteX23" fmla="*/ 0 w 2869780"/>
              <a:gd name="connsiteY23" fmla="*/ 2869780 h 2869780"/>
              <a:gd name="connsiteX24" fmla="*/ 0 w 2869780"/>
              <a:gd name="connsiteY24" fmla="*/ 2519286 h 2869780"/>
              <a:gd name="connsiteX25" fmla="*/ 1581025 w 2869780"/>
              <a:gd name="connsiteY25" fmla="*/ 0 h 2869780"/>
              <a:gd name="connsiteX26" fmla="*/ 1977507 w 2869780"/>
              <a:gd name="connsiteY26" fmla="*/ 0 h 2869780"/>
              <a:gd name="connsiteX27" fmla="*/ 0 w 2869780"/>
              <a:gd name="connsiteY27" fmla="*/ 2286620 h 2869780"/>
              <a:gd name="connsiteX28" fmla="*/ 0 w 2869780"/>
              <a:gd name="connsiteY28" fmla="*/ 1828162 h 2869780"/>
              <a:gd name="connsiteX29" fmla="*/ 983331 w 2869780"/>
              <a:gd name="connsiteY29" fmla="*/ 0 h 2869780"/>
              <a:gd name="connsiteX30" fmla="*/ 1379813 w 2869780"/>
              <a:gd name="connsiteY30" fmla="*/ 0 h 2869780"/>
              <a:gd name="connsiteX31" fmla="*/ 0 w 2869780"/>
              <a:gd name="connsiteY31" fmla="*/ 1595498 h 2869780"/>
              <a:gd name="connsiteX32" fmla="*/ 0 w 2869780"/>
              <a:gd name="connsiteY32" fmla="*/ 1137040 h 2869780"/>
              <a:gd name="connsiteX33" fmla="*/ 385637 w 2869780"/>
              <a:gd name="connsiteY33" fmla="*/ 0 h 2869780"/>
              <a:gd name="connsiteX34" fmla="*/ 782119 w 2869780"/>
              <a:gd name="connsiteY34" fmla="*/ 0 h 2869780"/>
              <a:gd name="connsiteX35" fmla="*/ 0 w 2869780"/>
              <a:gd name="connsiteY35" fmla="*/ 904375 h 2869780"/>
              <a:gd name="connsiteX36" fmla="*/ 0 w 2869780"/>
              <a:gd name="connsiteY36" fmla="*/ 445917 h 2869780"/>
              <a:gd name="connsiteX37" fmla="*/ 0 w 2869780"/>
              <a:gd name="connsiteY37" fmla="*/ 0 h 2869780"/>
              <a:gd name="connsiteX38" fmla="*/ 184425 w 2869780"/>
              <a:gd name="connsiteY38" fmla="*/ 0 h 2869780"/>
              <a:gd name="connsiteX39" fmla="*/ 0 w 2869780"/>
              <a:gd name="connsiteY39" fmla="*/ 213253 h 28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9780" h="2869780">
                <a:moveTo>
                  <a:pt x="2869780" y="2656527"/>
                </a:moveTo>
                <a:lnTo>
                  <a:pt x="2869780" y="2869780"/>
                </a:lnTo>
                <a:lnTo>
                  <a:pt x="2685356" y="2869780"/>
                </a:lnTo>
                <a:close/>
                <a:moveTo>
                  <a:pt x="2869780" y="1965405"/>
                </a:moveTo>
                <a:lnTo>
                  <a:pt x="2869780" y="2423863"/>
                </a:lnTo>
                <a:lnTo>
                  <a:pt x="2484144" y="2869780"/>
                </a:lnTo>
                <a:lnTo>
                  <a:pt x="2087662" y="2869780"/>
                </a:lnTo>
                <a:close/>
                <a:moveTo>
                  <a:pt x="2869780" y="1274283"/>
                </a:moveTo>
                <a:lnTo>
                  <a:pt x="2869780" y="1732741"/>
                </a:lnTo>
                <a:lnTo>
                  <a:pt x="1886450" y="2869780"/>
                </a:lnTo>
                <a:lnTo>
                  <a:pt x="1489968" y="2869780"/>
                </a:lnTo>
                <a:close/>
                <a:moveTo>
                  <a:pt x="2869780" y="583160"/>
                </a:moveTo>
                <a:lnTo>
                  <a:pt x="2869780" y="1041618"/>
                </a:lnTo>
                <a:lnTo>
                  <a:pt x="1288756" y="2869780"/>
                </a:lnTo>
                <a:lnTo>
                  <a:pt x="892274" y="2869780"/>
                </a:lnTo>
                <a:close/>
                <a:moveTo>
                  <a:pt x="2776413" y="0"/>
                </a:moveTo>
                <a:lnTo>
                  <a:pt x="2869780" y="0"/>
                </a:lnTo>
                <a:lnTo>
                  <a:pt x="2869780" y="350496"/>
                </a:lnTo>
                <a:lnTo>
                  <a:pt x="691062" y="2869780"/>
                </a:lnTo>
                <a:lnTo>
                  <a:pt x="294580" y="2869780"/>
                </a:lnTo>
                <a:close/>
                <a:moveTo>
                  <a:pt x="2178719" y="0"/>
                </a:moveTo>
                <a:lnTo>
                  <a:pt x="2575201" y="0"/>
                </a:lnTo>
                <a:lnTo>
                  <a:pt x="93368" y="2869780"/>
                </a:lnTo>
                <a:lnTo>
                  <a:pt x="0" y="2869780"/>
                </a:lnTo>
                <a:lnTo>
                  <a:pt x="0" y="2519286"/>
                </a:lnTo>
                <a:close/>
                <a:moveTo>
                  <a:pt x="1581025" y="0"/>
                </a:moveTo>
                <a:lnTo>
                  <a:pt x="1977507" y="0"/>
                </a:lnTo>
                <a:lnTo>
                  <a:pt x="0" y="2286620"/>
                </a:lnTo>
                <a:lnTo>
                  <a:pt x="0" y="1828162"/>
                </a:lnTo>
                <a:close/>
                <a:moveTo>
                  <a:pt x="983331" y="0"/>
                </a:moveTo>
                <a:lnTo>
                  <a:pt x="1379813" y="0"/>
                </a:lnTo>
                <a:lnTo>
                  <a:pt x="0" y="1595498"/>
                </a:lnTo>
                <a:lnTo>
                  <a:pt x="0" y="1137040"/>
                </a:lnTo>
                <a:close/>
                <a:moveTo>
                  <a:pt x="385637" y="0"/>
                </a:moveTo>
                <a:lnTo>
                  <a:pt x="782119" y="0"/>
                </a:lnTo>
                <a:lnTo>
                  <a:pt x="0" y="904375"/>
                </a:lnTo>
                <a:lnTo>
                  <a:pt x="0" y="445917"/>
                </a:lnTo>
                <a:close/>
                <a:moveTo>
                  <a:pt x="0" y="0"/>
                </a:moveTo>
                <a:lnTo>
                  <a:pt x="184425" y="0"/>
                </a:lnTo>
                <a:lnTo>
                  <a:pt x="0" y="2132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4FA96-AE80-4A38-A230-EB751F1A7D17}"/>
              </a:ext>
            </a:extLst>
          </p:cNvPr>
          <p:cNvGrpSpPr/>
          <p:nvPr/>
        </p:nvGrpSpPr>
        <p:grpSpPr>
          <a:xfrm>
            <a:off x="-15618" y="8672708"/>
            <a:ext cx="1629911" cy="1614293"/>
            <a:chOff x="-10412" y="5781805"/>
            <a:chExt cx="1086607" cy="107619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8760E2-4D5B-4601-91B5-867A34BE5759}"/>
                </a:ext>
              </a:extLst>
            </p:cNvPr>
            <p:cNvSpPr/>
            <p:nvPr/>
          </p:nvSpPr>
          <p:spPr>
            <a:xfrm>
              <a:off x="-10412" y="6102297"/>
              <a:ext cx="755703" cy="755703"/>
            </a:xfrm>
            <a:custGeom>
              <a:avLst/>
              <a:gdLst>
                <a:gd name="connsiteX0" fmla="*/ 2869780 w 2869780"/>
                <a:gd name="connsiteY0" fmla="*/ 2656527 h 2869780"/>
                <a:gd name="connsiteX1" fmla="*/ 2869780 w 2869780"/>
                <a:gd name="connsiteY1" fmla="*/ 2869780 h 2869780"/>
                <a:gd name="connsiteX2" fmla="*/ 2685356 w 2869780"/>
                <a:gd name="connsiteY2" fmla="*/ 2869780 h 2869780"/>
                <a:gd name="connsiteX3" fmla="*/ 2869780 w 2869780"/>
                <a:gd name="connsiteY3" fmla="*/ 1965405 h 2869780"/>
                <a:gd name="connsiteX4" fmla="*/ 2869780 w 2869780"/>
                <a:gd name="connsiteY4" fmla="*/ 2423863 h 2869780"/>
                <a:gd name="connsiteX5" fmla="*/ 2484144 w 2869780"/>
                <a:gd name="connsiteY5" fmla="*/ 2869780 h 2869780"/>
                <a:gd name="connsiteX6" fmla="*/ 2087662 w 2869780"/>
                <a:gd name="connsiteY6" fmla="*/ 2869780 h 2869780"/>
                <a:gd name="connsiteX7" fmla="*/ 2869780 w 2869780"/>
                <a:gd name="connsiteY7" fmla="*/ 1274283 h 2869780"/>
                <a:gd name="connsiteX8" fmla="*/ 2869780 w 2869780"/>
                <a:gd name="connsiteY8" fmla="*/ 1732741 h 2869780"/>
                <a:gd name="connsiteX9" fmla="*/ 1886450 w 2869780"/>
                <a:gd name="connsiteY9" fmla="*/ 2869780 h 2869780"/>
                <a:gd name="connsiteX10" fmla="*/ 1489968 w 2869780"/>
                <a:gd name="connsiteY10" fmla="*/ 2869780 h 2869780"/>
                <a:gd name="connsiteX11" fmla="*/ 2869780 w 2869780"/>
                <a:gd name="connsiteY11" fmla="*/ 583160 h 2869780"/>
                <a:gd name="connsiteX12" fmla="*/ 2869780 w 2869780"/>
                <a:gd name="connsiteY12" fmla="*/ 1041618 h 2869780"/>
                <a:gd name="connsiteX13" fmla="*/ 1288756 w 2869780"/>
                <a:gd name="connsiteY13" fmla="*/ 2869780 h 2869780"/>
                <a:gd name="connsiteX14" fmla="*/ 892274 w 2869780"/>
                <a:gd name="connsiteY14" fmla="*/ 2869780 h 2869780"/>
                <a:gd name="connsiteX15" fmla="*/ 2776413 w 2869780"/>
                <a:gd name="connsiteY15" fmla="*/ 0 h 2869780"/>
                <a:gd name="connsiteX16" fmla="*/ 2869780 w 2869780"/>
                <a:gd name="connsiteY16" fmla="*/ 0 h 2869780"/>
                <a:gd name="connsiteX17" fmla="*/ 2869780 w 2869780"/>
                <a:gd name="connsiteY17" fmla="*/ 350496 h 2869780"/>
                <a:gd name="connsiteX18" fmla="*/ 691062 w 2869780"/>
                <a:gd name="connsiteY18" fmla="*/ 2869780 h 2869780"/>
                <a:gd name="connsiteX19" fmla="*/ 294580 w 2869780"/>
                <a:gd name="connsiteY19" fmla="*/ 2869780 h 2869780"/>
                <a:gd name="connsiteX20" fmla="*/ 2178719 w 2869780"/>
                <a:gd name="connsiteY20" fmla="*/ 0 h 2869780"/>
                <a:gd name="connsiteX21" fmla="*/ 2575201 w 2869780"/>
                <a:gd name="connsiteY21" fmla="*/ 0 h 2869780"/>
                <a:gd name="connsiteX22" fmla="*/ 93368 w 2869780"/>
                <a:gd name="connsiteY22" fmla="*/ 2869780 h 2869780"/>
                <a:gd name="connsiteX23" fmla="*/ 0 w 2869780"/>
                <a:gd name="connsiteY23" fmla="*/ 2869780 h 2869780"/>
                <a:gd name="connsiteX24" fmla="*/ 0 w 2869780"/>
                <a:gd name="connsiteY24" fmla="*/ 2519286 h 2869780"/>
                <a:gd name="connsiteX25" fmla="*/ 1581025 w 2869780"/>
                <a:gd name="connsiteY25" fmla="*/ 0 h 2869780"/>
                <a:gd name="connsiteX26" fmla="*/ 1977507 w 2869780"/>
                <a:gd name="connsiteY26" fmla="*/ 0 h 2869780"/>
                <a:gd name="connsiteX27" fmla="*/ 0 w 2869780"/>
                <a:gd name="connsiteY27" fmla="*/ 2286620 h 2869780"/>
                <a:gd name="connsiteX28" fmla="*/ 0 w 2869780"/>
                <a:gd name="connsiteY28" fmla="*/ 1828162 h 2869780"/>
                <a:gd name="connsiteX29" fmla="*/ 983331 w 2869780"/>
                <a:gd name="connsiteY29" fmla="*/ 0 h 2869780"/>
                <a:gd name="connsiteX30" fmla="*/ 1379813 w 2869780"/>
                <a:gd name="connsiteY30" fmla="*/ 0 h 2869780"/>
                <a:gd name="connsiteX31" fmla="*/ 0 w 2869780"/>
                <a:gd name="connsiteY31" fmla="*/ 1595498 h 2869780"/>
                <a:gd name="connsiteX32" fmla="*/ 0 w 2869780"/>
                <a:gd name="connsiteY32" fmla="*/ 1137040 h 2869780"/>
                <a:gd name="connsiteX33" fmla="*/ 385637 w 2869780"/>
                <a:gd name="connsiteY33" fmla="*/ 0 h 2869780"/>
                <a:gd name="connsiteX34" fmla="*/ 782119 w 2869780"/>
                <a:gd name="connsiteY34" fmla="*/ 0 h 2869780"/>
                <a:gd name="connsiteX35" fmla="*/ 0 w 2869780"/>
                <a:gd name="connsiteY35" fmla="*/ 904375 h 2869780"/>
                <a:gd name="connsiteX36" fmla="*/ 0 w 2869780"/>
                <a:gd name="connsiteY36" fmla="*/ 445917 h 2869780"/>
                <a:gd name="connsiteX37" fmla="*/ 0 w 2869780"/>
                <a:gd name="connsiteY37" fmla="*/ 0 h 2869780"/>
                <a:gd name="connsiteX38" fmla="*/ 184425 w 2869780"/>
                <a:gd name="connsiteY38" fmla="*/ 0 h 2869780"/>
                <a:gd name="connsiteX39" fmla="*/ 0 w 2869780"/>
                <a:gd name="connsiteY39" fmla="*/ 213253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69780" h="2869780">
                  <a:moveTo>
                    <a:pt x="2869780" y="2656527"/>
                  </a:moveTo>
                  <a:lnTo>
                    <a:pt x="2869780" y="2869780"/>
                  </a:lnTo>
                  <a:lnTo>
                    <a:pt x="2685356" y="2869780"/>
                  </a:lnTo>
                  <a:close/>
                  <a:moveTo>
                    <a:pt x="2869780" y="1965405"/>
                  </a:moveTo>
                  <a:lnTo>
                    <a:pt x="2869780" y="2423863"/>
                  </a:lnTo>
                  <a:lnTo>
                    <a:pt x="2484144" y="2869780"/>
                  </a:lnTo>
                  <a:lnTo>
                    <a:pt x="2087662" y="2869780"/>
                  </a:lnTo>
                  <a:close/>
                  <a:moveTo>
                    <a:pt x="2869780" y="1274283"/>
                  </a:moveTo>
                  <a:lnTo>
                    <a:pt x="2869780" y="1732741"/>
                  </a:lnTo>
                  <a:lnTo>
                    <a:pt x="1886450" y="2869780"/>
                  </a:lnTo>
                  <a:lnTo>
                    <a:pt x="1489968" y="2869780"/>
                  </a:lnTo>
                  <a:close/>
                  <a:moveTo>
                    <a:pt x="2869780" y="583160"/>
                  </a:moveTo>
                  <a:lnTo>
                    <a:pt x="2869780" y="1041618"/>
                  </a:lnTo>
                  <a:lnTo>
                    <a:pt x="1288756" y="2869780"/>
                  </a:lnTo>
                  <a:lnTo>
                    <a:pt x="892274" y="2869780"/>
                  </a:lnTo>
                  <a:close/>
                  <a:moveTo>
                    <a:pt x="2776413" y="0"/>
                  </a:moveTo>
                  <a:lnTo>
                    <a:pt x="2869780" y="0"/>
                  </a:lnTo>
                  <a:lnTo>
                    <a:pt x="2869780" y="350496"/>
                  </a:lnTo>
                  <a:lnTo>
                    <a:pt x="691062" y="2869780"/>
                  </a:lnTo>
                  <a:lnTo>
                    <a:pt x="294580" y="2869780"/>
                  </a:lnTo>
                  <a:close/>
                  <a:moveTo>
                    <a:pt x="2178719" y="0"/>
                  </a:moveTo>
                  <a:lnTo>
                    <a:pt x="2575201" y="0"/>
                  </a:lnTo>
                  <a:lnTo>
                    <a:pt x="93368" y="2869780"/>
                  </a:lnTo>
                  <a:lnTo>
                    <a:pt x="0" y="2869780"/>
                  </a:lnTo>
                  <a:lnTo>
                    <a:pt x="0" y="2519286"/>
                  </a:lnTo>
                  <a:close/>
                  <a:moveTo>
                    <a:pt x="1581025" y="0"/>
                  </a:moveTo>
                  <a:lnTo>
                    <a:pt x="1977507" y="0"/>
                  </a:lnTo>
                  <a:lnTo>
                    <a:pt x="0" y="2286620"/>
                  </a:lnTo>
                  <a:lnTo>
                    <a:pt x="0" y="1828162"/>
                  </a:lnTo>
                  <a:close/>
                  <a:moveTo>
                    <a:pt x="983331" y="0"/>
                  </a:moveTo>
                  <a:lnTo>
                    <a:pt x="1379813" y="0"/>
                  </a:lnTo>
                  <a:lnTo>
                    <a:pt x="0" y="1595498"/>
                  </a:lnTo>
                  <a:lnTo>
                    <a:pt x="0" y="1137040"/>
                  </a:lnTo>
                  <a:close/>
                  <a:moveTo>
                    <a:pt x="385637" y="0"/>
                  </a:moveTo>
                  <a:lnTo>
                    <a:pt x="782119" y="0"/>
                  </a:lnTo>
                  <a:lnTo>
                    <a:pt x="0" y="904375"/>
                  </a:lnTo>
                  <a:lnTo>
                    <a:pt x="0" y="445917"/>
                  </a:lnTo>
                  <a:close/>
                  <a:moveTo>
                    <a:pt x="0" y="0"/>
                  </a:moveTo>
                  <a:lnTo>
                    <a:pt x="184425" y="0"/>
                  </a:lnTo>
                  <a:lnTo>
                    <a:pt x="0" y="2132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7A698-9752-4374-8D94-262EF83C3DDE}"/>
                </a:ext>
              </a:extLst>
            </p:cNvPr>
            <p:cNvSpPr/>
            <p:nvPr/>
          </p:nvSpPr>
          <p:spPr>
            <a:xfrm>
              <a:off x="755703" y="5781805"/>
              <a:ext cx="320492" cy="3204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E633C4-7157-49F4-B37B-4465B9FA9C89}"/>
              </a:ext>
            </a:extLst>
          </p:cNvPr>
          <p:cNvSpPr txBox="1"/>
          <p:nvPr/>
        </p:nvSpPr>
        <p:spPr>
          <a:xfrm>
            <a:off x="2305050" y="2543259"/>
            <a:ext cx="13677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4400" b="1" dirty="0">
                <a:solidFill>
                  <a:schemeClr val="bg1"/>
                </a:solidFill>
                <a:latin typeface="FC Orbit [Non-commercial]" pitchFamily="50" charset="-34"/>
                <a:cs typeface="FC Orbit [Non-commercial]" pitchFamily="50" charset="-34"/>
              </a:rPr>
              <a:t>Introduction</a:t>
            </a:r>
          </a:p>
          <a:p>
            <a:pPr algn="ctr" defTabSz="1371600"/>
            <a:r>
              <a:rPr lang="en-US" sz="14400" b="1" dirty="0">
                <a:solidFill>
                  <a:schemeClr val="bg1"/>
                </a:solidFill>
                <a:latin typeface="FC Orbit [Non-commercial]" pitchFamily="50" charset="-34"/>
                <a:cs typeface="FC Orbit [Non-commercial]" pitchFamily="50" charset="-34"/>
              </a:rPr>
              <a:t>KPIs Template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46969-FB45-4D02-B000-6012C13AECC4}"/>
              </a:ext>
            </a:extLst>
          </p:cNvPr>
          <p:cNvSpPr txBox="1"/>
          <p:nvPr/>
        </p:nvSpPr>
        <p:spPr>
          <a:xfrm>
            <a:off x="2931886" y="8531965"/>
            <a:ext cx="124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กองนโยบายและแผน</a:t>
            </a:r>
          </a:p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  <a:endParaRPr lang="en-US" sz="4000" dirty="0">
              <a:solidFill>
                <a:schemeClr val="bg1"/>
              </a:solidFill>
              <a:latin typeface="Kittithada Medium 65 (กิตติธาดา" panose="02000506000000020004" pitchFamily="2" charset="-34"/>
              <a:cs typeface="Kittithada Medium 65 (กิตติธาดา" panose="02000506000000020004" pitchFamily="2" charset="-34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D2F04C0-6E37-415C-48BD-E658EACC411C}"/>
              </a:ext>
            </a:extLst>
          </p:cNvPr>
          <p:cNvSpPr txBox="1"/>
          <p:nvPr/>
        </p:nvSpPr>
        <p:spPr>
          <a:xfrm>
            <a:off x="1995715" y="6413467"/>
            <a:ext cx="142965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54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แผนปฏิบัติการมหาวิทยาลัยราชภัฏวไลยอลงกรณ์ ในพระบรมราชูปถัมภ์ </a:t>
            </a:r>
          </a:p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ประจำปีงบประมาณ พ.ศ. </a:t>
            </a:r>
            <a:r>
              <a:rPr lang="en-US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8281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ตัวแทนรูปภาพ 7" descr="รูปภาพประกอบด้วย ข้อความ, บุคคล, ในอาค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99B327B-CDAC-B6CF-8BEB-14DDFA9202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12142"/>
          <a:stretch>
            <a:fillRect/>
          </a:stretch>
        </p:blipFill>
        <p:spPr/>
      </p:pic>
      <p:sp>
        <p:nvSpPr>
          <p:cNvPr id="51" name="Freeform 50"/>
          <p:cNvSpPr/>
          <p:nvPr/>
        </p:nvSpPr>
        <p:spPr>
          <a:xfrm>
            <a:off x="-10885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4762833" y="7976152"/>
            <a:ext cx="8762334" cy="1309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6000" dirty="0">
                <a:solidFill>
                  <a:srgbClr val="0070C0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ปฏิทินการติดตามตัวชี้วัดแผนปฏิบัติการ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ประจำปีงบประมาณ พ.ศ. </a:t>
            </a:r>
            <a:r>
              <a:rPr lang="en-US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</a:t>
            </a:r>
            <a:endParaRPr lang="th-TH" sz="4000" dirty="0">
              <a:latin typeface="FC Gimmick [Non-commercial] Reg" pitchFamily="2" charset="-34"/>
              <a:cs typeface="FC Gimmick [Non-commercial] Reg" pitchFamily="2" charset="-34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3581304" y="0"/>
            <a:ext cx="3219857" cy="6792924"/>
          </a:xfrm>
          <a:custGeom>
            <a:avLst/>
            <a:gdLst>
              <a:gd name="connsiteX0" fmla="*/ 534725 w 2146571"/>
              <a:gd name="connsiteY0" fmla="*/ 0 h 4528616"/>
              <a:gd name="connsiteX1" fmla="*/ 559859 w 2146571"/>
              <a:gd name="connsiteY1" fmla="*/ 0 h 4528616"/>
              <a:gd name="connsiteX2" fmla="*/ 539928 w 2146571"/>
              <a:gd name="connsiteY2" fmla="*/ 30338 h 4528616"/>
              <a:gd name="connsiteX3" fmla="*/ 129241 w 2146571"/>
              <a:gd name="connsiteY3" fmla="*/ 2292898 h 4528616"/>
              <a:gd name="connsiteX4" fmla="*/ 1262233 w 2146571"/>
              <a:gd name="connsiteY4" fmla="*/ 3419670 h 4528616"/>
              <a:gd name="connsiteX5" fmla="*/ 2146571 w 2146571"/>
              <a:gd name="connsiteY5" fmla="*/ 4494593 h 4528616"/>
              <a:gd name="connsiteX6" fmla="*/ 2145750 w 2146571"/>
              <a:gd name="connsiteY6" fmla="*/ 4528616 h 4528616"/>
              <a:gd name="connsiteX7" fmla="*/ 2127281 w 2146571"/>
              <a:gd name="connsiteY7" fmla="*/ 4528616 h 4528616"/>
              <a:gd name="connsiteX8" fmla="*/ 2116142 w 2146571"/>
              <a:gd name="connsiteY8" fmla="*/ 4365202 h 4528616"/>
              <a:gd name="connsiteX9" fmla="*/ 2033171 w 2146571"/>
              <a:gd name="connsiteY9" fmla="*/ 4077706 h 4528616"/>
              <a:gd name="connsiteX10" fmla="*/ 1253226 w 2146571"/>
              <a:gd name="connsiteY10" fmla="*/ 3437699 h 4528616"/>
              <a:gd name="connsiteX11" fmla="*/ 109427 w 2146571"/>
              <a:gd name="connsiteY11" fmla="*/ 2300109 h 4528616"/>
              <a:gd name="connsiteX12" fmla="*/ 66197 w 2146571"/>
              <a:gd name="connsiteY12" fmla="*/ 1081391 h 4528616"/>
              <a:gd name="connsiteX13" fmla="*/ 521915 w 2146571"/>
              <a:gd name="connsiteY13" fmla="*/ 19521 h 452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6571" h="4528616">
                <a:moveTo>
                  <a:pt x="534725" y="0"/>
                </a:moveTo>
                <a:lnTo>
                  <a:pt x="559859" y="0"/>
                </a:lnTo>
                <a:lnTo>
                  <a:pt x="539928" y="30338"/>
                </a:lnTo>
                <a:cubicBezTo>
                  <a:pt x="192285" y="594626"/>
                  <a:pt x="-160762" y="1445565"/>
                  <a:pt x="129241" y="2292898"/>
                </a:cubicBezTo>
                <a:cubicBezTo>
                  <a:pt x="352597" y="2945524"/>
                  <a:pt x="835334" y="3196119"/>
                  <a:pt x="1262233" y="3419670"/>
                </a:cubicBezTo>
                <a:cubicBezTo>
                  <a:pt x="1715474" y="3655166"/>
                  <a:pt x="2126147" y="3869358"/>
                  <a:pt x="2146571" y="4494593"/>
                </a:cubicBezTo>
                <a:lnTo>
                  <a:pt x="2145750" y="4528616"/>
                </a:lnTo>
                <a:lnTo>
                  <a:pt x="2127281" y="4528616"/>
                </a:lnTo>
                <a:lnTo>
                  <a:pt x="2116142" y="4365202"/>
                </a:lnTo>
                <a:cubicBezTo>
                  <a:pt x="2101844" y="4259229"/>
                  <a:pt x="2074150" y="4163792"/>
                  <a:pt x="2033171" y="4077706"/>
                </a:cubicBezTo>
                <a:cubicBezTo>
                  <a:pt x="1885468" y="3767618"/>
                  <a:pt x="1577453" y="3607165"/>
                  <a:pt x="1253226" y="3437699"/>
                </a:cubicBezTo>
                <a:cubicBezTo>
                  <a:pt x="822725" y="3214147"/>
                  <a:pt x="334584" y="2959947"/>
                  <a:pt x="109427" y="2300109"/>
                </a:cubicBezTo>
                <a:cubicBezTo>
                  <a:pt x="-20264" y="1921513"/>
                  <a:pt x="-34674" y="1512269"/>
                  <a:pt x="66197" y="1081391"/>
                </a:cubicBezTo>
                <a:cubicBezTo>
                  <a:pt x="145452" y="737050"/>
                  <a:pt x="300360" y="380088"/>
                  <a:pt x="52191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316467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12749692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12334709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11919727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5047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110982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3" name="Oval 42"/>
          <p:cNvSpPr/>
          <p:nvPr/>
        </p:nvSpPr>
        <p:spPr>
          <a:xfrm>
            <a:off x="8766096" y="6438539"/>
            <a:ext cx="740229" cy="740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/>
          </a:p>
        </p:txBody>
      </p:sp>
      <p:sp>
        <p:nvSpPr>
          <p:cNvPr id="45" name="TextBox 44"/>
          <p:cNvSpPr txBox="1"/>
          <p:nvPr/>
        </p:nvSpPr>
        <p:spPr>
          <a:xfrm>
            <a:off x="7231949" y="4181292"/>
            <a:ext cx="38241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Continue Presentation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5400000">
            <a:off x="8937171" y="5269196"/>
            <a:ext cx="413658" cy="413658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 rot="5400000">
            <a:off x="9096225" y="5404587"/>
            <a:ext cx="79971" cy="142875"/>
          </a:xfrm>
          <a:custGeom>
            <a:avLst/>
            <a:gdLst>
              <a:gd name="T0" fmla="*/ 54 w 485"/>
              <a:gd name="T1" fmla="*/ 867 h 867"/>
              <a:gd name="T2" fmla="*/ 19 w 485"/>
              <a:gd name="T3" fmla="*/ 853 h 867"/>
              <a:gd name="T4" fmla="*/ 19 w 485"/>
              <a:gd name="T5" fmla="*/ 783 h 867"/>
              <a:gd name="T6" fmla="*/ 366 w 485"/>
              <a:gd name="T7" fmla="*/ 436 h 867"/>
              <a:gd name="T8" fmla="*/ 19 w 485"/>
              <a:gd name="T9" fmla="*/ 89 h 867"/>
              <a:gd name="T10" fmla="*/ 19 w 485"/>
              <a:gd name="T11" fmla="*/ 19 h 867"/>
              <a:gd name="T12" fmla="*/ 89 w 485"/>
              <a:gd name="T13" fmla="*/ 19 h 867"/>
              <a:gd name="T14" fmla="*/ 471 w 485"/>
              <a:gd name="T15" fmla="*/ 401 h 867"/>
              <a:gd name="T16" fmla="*/ 485 w 485"/>
              <a:gd name="T17" fmla="*/ 436 h 867"/>
              <a:gd name="T18" fmla="*/ 471 w 485"/>
              <a:gd name="T19" fmla="*/ 471 h 867"/>
              <a:gd name="T20" fmla="*/ 89 w 485"/>
              <a:gd name="T21" fmla="*/ 853 h 867"/>
              <a:gd name="T22" fmla="*/ 54 w 485"/>
              <a:gd name="T23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5" h="867">
                <a:moveTo>
                  <a:pt x="54" y="867"/>
                </a:moveTo>
                <a:cubicBezTo>
                  <a:pt x="41" y="867"/>
                  <a:pt x="29" y="863"/>
                  <a:pt x="19" y="853"/>
                </a:cubicBezTo>
                <a:cubicBezTo>
                  <a:pt x="0" y="834"/>
                  <a:pt x="0" y="803"/>
                  <a:pt x="19" y="783"/>
                </a:cubicBezTo>
                <a:cubicBezTo>
                  <a:pt x="366" y="436"/>
                  <a:pt x="366" y="436"/>
                  <a:pt x="366" y="436"/>
                </a:cubicBezTo>
                <a:cubicBezTo>
                  <a:pt x="19" y="89"/>
                  <a:pt x="19" y="89"/>
                  <a:pt x="19" y="89"/>
                </a:cubicBezTo>
                <a:cubicBezTo>
                  <a:pt x="0" y="69"/>
                  <a:pt x="0" y="38"/>
                  <a:pt x="19" y="19"/>
                </a:cubicBezTo>
                <a:cubicBezTo>
                  <a:pt x="38" y="0"/>
                  <a:pt x="70" y="0"/>
                  <a:pt x="89" y="19"/>
                </a:cubicBezTo>
                <a:cubicBezTo>
                  <a:pt x="471" y="401"/>
                  <a:pt x="471" y="401"/>
                  <a:pt x="471" y="401"/>
                </a:cubicBezTo>
                <a:cubicBezTo>
                  <a:pt x="480" y="410"/>
                  <a:pt x="485" y="423"/>
                  <a:pt x="485" y="436"/>
                </a:cubicBezTo>
                <a:cubicBezTo>
                  <a:pt x="485" y="449"/>
                  <a:pt x="480" y="462"/>
                  <a:pt x="471" y="471"/>
                </a:cubicBezTo>
                <a:cubicBezTo>
                  <a:pt x="89" y="853"/>
                  <a:pt x="89" y="853"/>
                  <a:pt x="89" y="853"/>
                </a:cubicBezTo>
                <a:cubicBezTo>
                  <a:pt x="79" y="863"/>
                  <a:pt x="67" y="867"/>
                  <a:pt x="54" y="8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70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CBEAE3-18B3-AD2F-3F50-9ECEA8DC7FD8}"/>
              </a:ext>
            </a:extLst>
          </p:cNvPr>
          <p:cNvSpPr txBox="1"/>
          <p:nvPr/>
        </p:nvSpPr>
        <p:spPr>
          <a:xfrm>
            <a:off x="6528565" y="2611632"/>
            <a:ext cx="52309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FC Gimmick [Non-commercial] Bd" pitchFamily="2" charset="-34"/>
                <a:cs typeface="FC Gimmick [Non-commercial] Bd" pitchFamily="2" charset="-34"/>
              </a:rPr>
              <a:t>Timeline</a:t>
            </a:r>
            <a:endParaRPr lang="id-ID" sz="9600" dirty="0">
              <a:solidFill>
                <a:schemeClr val="bg1"/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5D55050-6E6B-7862-C20F-3F08282D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wal 4">
            <a:extLst>
              <a:ext uri="{FF2B5EF4-FFF2-40B4-BE49-F238E27FC236}">
                <a16:creationId xmlns:a16="http://schemas.microsoft.com/office/drawing/2014/main" id="{1EB080F9-E6BE-B5CD-0E9B-6F9E563C73B1}"/>
              </a:ext>
            </a:extLst>
          </p:cNvPr>
          <p:cNvSpPr/>
          <p:nvPr/>
        </p:nvSpPr>
        <p:spPr>
          <a:xfrm>
            <a:off x="2403000" y="2554430"/>
            <a:ext cx="576000" cy="576000"/>
          </a:xfrm>
          <a:prstGeom prst="ellipse">
            <a:avLst/>
          </a:prstGeom>
          <a:noFill/>
          <a:ln w="1905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FA106E9-1DA1-7988-9677-01CA1D64E46A}"/>
              </a:ext>
            </a:extLst>
          </p:cNvPr>
          <p:cNvSpPr txBox="1"/>
          <p:nvPr/>
        </p:nvSpPr>
        <p:spPr>
          <a:xfrm>
            <a:off x="1080000" y="3624489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17 ตุลาคม 2565</a:t>
            </a:r>
            <a:endParaRPr lang="pl-PL" sz="3200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87295A-AB41-78C6-444E-169B1E31DB1A}"/>
              </a:ext>
            </a:extLst>
          </p:cNvPr>
          <p:cNvSpPr txBox="1"/>
          <p:nvPr/>
        </p:nvSpPr>
        <p:spPr>
          <a:xfrm>
            <a:off x="1080000" y="4108084"/>
            <a:ext cx="3222000" cy="178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ถ่ายทอดรายละเอียดตัวชี้วัดตัวชี้วัดแผนปฏิบัติการ มหาวิทยาลัย ราชภัฏวไลยอลงกรณ์ ในพระบรมราชูปถัมภ์ 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2BB94B0-587F-63FA-11DB-3D2D859F78D2}"/>
              </a:ext>
            </a:extLst>
          </p:cNvPr>
          <p:cNvSpPr/>
          <p:nvPr/>
        </p:nvSpPr>
        <p:spPr>
          <a:xfrm>
            <a:off x="2583000" y="2734430"/>
            <a:ext cx="216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066DDC1B-8DA2-C869-38D5-1D3F38C45F89}"/>
              </a:ext>
            </a:extLst>
          </p:cNvPr>
          <p:cNvSpPr/>
          <p:nvPr/>
        </p:nvSpPr>
        <p:spPr>
          <a:xfrm>
            <a:off x="6705000" y="4046307"/>
            <a:ext cx="576000" cy="576000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1385D9D-FCC1-3911-0100-5BB7056F3E97}"/>
              </a:ext>
            </a:extLst>
          </p:cNvPr>
          <p:cNvSpPr txBox="1"/>
          <p:nvPr/>
        </p:nvSpPr>
        <p:spPr>
          <a:xfrm>
            <a:off x="5382000" y="5116366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มกราคม 2566</a:t>
            </a:r>
            <a:endParaRPr lang="pl-PL" sz="3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BD825A6-71D4-7F2E-2FCB-7D861CD8B228}"/>
              </a:ext>
            </a:extLst>
          </p:cNvPr>
          <p:cNvSpPr txBox="1"/>
          <p:nvPr/>
        </p:nvSpPr>
        <p:spPr>
          <a:xfrm>
            <a:off x="5382000" y="5599961"/>
            <a:ext cx="3222000" cy="111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รายงานผลการดำเนินงาน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ไตรมาสที่ 1 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529C4E3B-1320-72EB-1C6B-7206A418D08E}"/>
              </a:ext>
            </a:extLst>
          </p:cNvPr>
          <p:cNvSpPr/>
          <p:nvPr/>
        </p:nvSpPr>
        <p:spPr>
          <a:xfrm>
            <a:off x="6885000" y="4226307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C2CE678A-671D-B989-1839-20264BE330A2}"/>
              </a:ext>
            </a:extLst>
          </p:cNvPr>
          <p:cNvSpPr/>
          <p:nvPr/>
        </p:nvSpPr>
        <p:spPr>
          <a:xfrm>
            <a:off x="11007000" y="3928084"/>
            <a:ext cx="576000" cy="576000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CA2B456-76BC-8BB7-F409-5D612329F34A}"/>
              </a:ext>
            </a:extLst>
          </p:cNvPr>
          <p:cNvSpPr txBox="1"/>
          <p:nvPr/>
        </p:nvSpPr>
        <p:spPr>
          <a:xfrm>
            <a:off x="9684000" y="4998143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กุมภาพันธ์ 2566</a:t>
            </a:r>
            <a:endParaRPr lang="pl-PL" sz="3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663160A-1145-4870-77A2-2EBFB148A3C3}"/>
              </a:ext>
            </a:extLst>
          </p:cNvPr>
          <p:cNvSpPr txBox="1"/>
          <p:nvPr/>
        </p:nvSpPr>
        <p:spPr>
          <a:xfrm>
            <a:off x="9684000" y="5481738"/>
            <a:ext cx="3222000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ทบทวนผลการดำเนินงานและวิเคราะห์ข้อเสนอแนะผลการดำเนินงาน </a:t>
            </a: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ไตรมาสที่ 1 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A8B3A7DC-331C-5F46-DFE5-33B75D62F5C1}"/>
              </a:ext>
            </a:extLst>
          </p:cNvPr>
          <p:cNvSpPr/>
          <p:nvPr/>
        </p:nvSpPr>
        <p:spPr>
          <a:xfrm>
            <a:off x="11187000" y="4108084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9438B336-83AF-5573-F29F-6F2B9F59601C}"/>
              </a:ext>
            </a:extLst>
          </p:cNvPr>
          <p:cNvSpPr/>
          <p:nvPr/>
        </p:nvSpPr>
        <p:spPr>
          <a:xfrm>
            <a:off x="15309000" y="2807926"/>
            <a:ext cx="576000" cy="576000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ADE0C26-948A-8854-4E1F-44B6DDE07AE5}"/>
              </a:ext>
            </a:extLst>
          </p:cNvPr>
          <p:cNvSpPr txBox="1"/>
          <p:nvPr/>
        </p:nvSpPr>
        <p:spPr>
          <a:xfrm>
            <a:off x="13986000" y="3825064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มีนาคม 2566</a:t>
            </a:r>
            <a:endParaRPr lang="pl-PL" sz="3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AB7CA8B-EF0A-A285-775A-67FFC3C1C339}"/>
              </a:ext>
            </a:extLst>
          </p:cNvPr>
          <p:cNvSpPr txBox="1"/>
          <p:nvPr/>
        </p:nvSpPr>
        <p:spPr>
          <a:xfrm>
            <a:off x="13986000" y="4308659"/>
            <a:ext cx="3222000" cy="111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รายงานผลการดำเนินงาน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ไตรมาสที่ </a:t>
            </a:r>
            <a:r>
              <a:rPr lang="en-US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</a:t>
            </a:r>
            <a:endParaRPr lang="th-TH" sz="2800" dirty="0">
              <a:solidFill>
                <a:srgbClr val="00B0F0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0758F44A-B77F-92AC-3332-4297C74E4788}"/>
              </a:ext>
            </a:extLst>
          </p:cNvPr>
          <p:cNvSpPr/>
          <p:nvPr/>
        </p:nvSpPr>
        <p:spPr>
          <a:xfrm>
            <a:off x="15489000" y="2987926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0C138BEF-5325-4FF5-48C1-AD759B4CE22C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132000" y="2876664"/>
            <a:ext cx="3657353" cy="1253996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FDA0B77B-DA87-9693-9A44-95380CD35C26}"/>
              </a:ext>
            </a:extLst>
          </p:cNvPr>
          <p:cNvCxnSpPr>
            <a:cxnSpLocks/>
          </p:cNvCxnSpPr>
          <p:nvPr/>
        </p:nvCxnSpPr>
        <p:spPr>
          <a:xfrm flipV="1">
            <a:off x="11826000" y="3203926"/>
            <a:ext cx="3240000" cy="833908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6E57DEC2-9E88-E0DD-853A-D9D4F4E4D63F}"/>
              </a:ext>
            </a:extLst>
          </p:cNvPr>
          <p:cNvCxnSpPr>
            <a:cxnSpLocks/>
          </p:cNvCxnSpPr>
          <p:nvPr/>
        </p:nvCxnSpPr>
        <p:spPr>
          <a:xfrm flipV="1">
            <a:off x="7461000" y="4235936"/>
            <a:ext cx="3303000" cy="21634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971D3D4E-2DAD-0DFE-B05F-B1B26F9A8230}"/>
              </a:ext>
            </a:extLst>
          </p:cNvPr>
          <p:cNvSpPr txBox="1"/>
          <p:nvPr/>
        </p:nvSpPr>
        <p:spPr>
          <a:xfrm>
            <a:off x="3744000" y="1723102"/>
            <a:ext cx="1080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th-TH" sz="48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ปฏิทินการติดตามตัวชี้วัดแผนปฏิบัติการ</a:t>
            </a:r>
          </a:p>
          <a:p>
            <a:pPr algn="ctr">
              <a:lnSpc>
                <a:spcPts val="6000"/>
              </a:lnSpc>
            </a:pPr>
            <a:r>
              <a:rPr lang="th-TH" sz="48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ประจำปีงบประมาณ พ.ศ. 2565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FF493670-D228-2753-27D2-256BF6F4F45D}"/>
              </a:ext>
            </a:extLst>
          </p:cNvPr>
          <p:cNvSpPr txBox="1"/>
          <p:nvPr/>
        </p:nvSpPr>
        <p:spPr>
          <a:xfrm>
            <a:off x="3744000" y="1261437"/>
            <a:ext cx="10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Timeline</a:t>
            </a:r>
          </a:p>
        </p:txBody>
      </p:sp>
      <p:sp>
        <p:nvSpPr>
          <p:cNvPr id="49" name="Owal 48">
            <a:extLst>
              <a:ext uri="{FF2B5EF4-FFF2-40B4-BE49-F238E27FC236}">
                <a16:creationId xmlns:a16="http://schemas.microsoft.com/office/drawing/2014/main" id="{E5D829AD-E839-96EE-41FA-A4048B6BDB4A}"/>
              </a:ext>
            </a:extLst>
          </p:cNvPr>
          <p:cNvSpPr/>
          <p:nvPr/>
        </p:nvSpPr>
        <p:spPr>
          <a:xfrm>
            <a:off x="3231400" y="1055723"/>
            <a:ext cx="792000" cy="792000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Owal 49">
            <a:extLst>
              <a:ext uri="{FF2B5EF4-FFF2-40B4-BE49-F238E27FC236}">
                <a16:creationId xmlns:a16="http://schemas.microsoft.com/office/drawing/2014/main" id="{7260D08F-C643-1D1B-F7AC-B2482449D4D4}"/>
              </a:ext>
            </a:extLst>
          </p:cNvPr>
          <p:cNvSpPr/>
          <p:nvPr/>
        </p:nvSpPr>
        <p:spPr>
          <a:xfrm>
            <a:off x="924691" y="1158686"/>
            <a:ext cx="324000" cy="324000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4"/>
              </a:solidFill>
            </a:endParaRPr>
          </a:p>
        </p:txBody>
      </p:sp>
      <p:sp>
        <p:nvSpPr>
          <p:cNvPr id="51" name="Owal 50">
            <a:extLst>
              <a:ext uri="{FF2B5EF4-FFF2-40B4-BE49-F238E27FC236}">
                <a16:creationId xmlns:a16="http://schemas.microsoft.com/office/drawing/2014/main" id="{17A502CC-D203-AEDB-3FBB-6A6ED10F23C3}"/>
              </a:ext>
            </a:extLst>
          </p:cNvPr>
          <p:cNvSpPr/>
          <p:nvPr/>
        </p:nvSpPr>
        <p:spPr>
          <a:xfrm>
            <a:off x="2033000" y="1674701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CA0D7618-4185-E8E8-83DA-BF751B930144}"/>
              </a:ext>
            </a:extLst>
          </p:cNvPr>
          <p:cNvSpPr/>
          <p:nvPr/>
        </p:nvSpPr>
        <p:spPr>
          <a:xfrm>
            <a:off x="16522215" y="1890701"/>
            <a:ext cx="324000" cy="324000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4"/>
              </a:solidFill>
            </a:endParaRPr>
          </a:p>
        </p:txBody>
      </p:sp>
      <p:sp>
        <p:nvSpPr>
          <p:cNvPr id="53" name="Owal 52">
            <a:extLst>
              <a:ext uri="{FF2B5EF4-FFF2-40B4-BE49-F238E27FC236}">
                <a16:creationId xmlns:a16="http://schemas.microsoft.com/office/drawing/2014/main" id="{575E2FB5-6A5B-2653-D518-D6CF962DFB00}"/>
              </a:ext>
            </a:extLst>
          </p:cNvPr>
          <p:cNvSpPr/>
          <p:nvPr/>
        </p:nvSpPr>
        <p:spPr>
          <a:xfrm>
            <a:off x="15489000" y="1389259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6" name="Owal 18">
            <a:extLst>
              <a:ext uri="{FF2B5EF4-FFF2-40B4-BE49-F238E27FC236}">
                <a16:creationId xmlns:a16="http://schemas.microsoft.com/office/drawing/2014/main" id="{E6A0A634-7544-2F56-5EB2-1087DA262D66}"/>
              </a:ext>
            </a:extLst>
          </p:cNvPr>
          <p:cNvSpPr/>
          <p:nvPr/>
        </p:nvSpPr>
        <p:spPr>
          <a:xfrm>
            <a:off x="15395745" y="6244734"/>
            <a:ext cx="576000" cy="576000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19">
            <a:extLst>
              <a:ext uri="{FF2B5EF4-FFF2-40B4-BE49-F238E27FC236}">
                <a16:creationId xmlns:a16="http://schemas.microsoft.com/office/drawing/2014/main" id="{141828DF-DAB9-A569-4747-0508AF4E0C6D}"/>
              </a:ext>
            </a:extLst>
          </p:cNvPr>
          <p:cNvSpPr txBox="1"/>
          <p:nvPr/>
        </p:nvSpPr>
        <p:spPr>
          <a:xfrm>
            <a:off x="14094000" y="7209158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เมษายน 2566</a:t>
            </a:r>
            <a:endParaRPr lang="pl-PL" sz="3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" name="pole tekstowe 20">
            <a:extLst>
              <a:ext uri="{FF2B5EF4-FFF2-40B4-BE49-F238E27FC236}">
                <a16:creationId xmlns:a16="http://schemas.microsoft.com/office/drawing/2014/main" id="{FD4BC44F-C5AB-1012-E033-0FC0312CECB9}"/>
              </a:ext>
            </a:extLst>
          </p:cNvPr>
          <p:cNvSpPr txBox="1"/>
          <p:nvPr/>
        </p:nvSpPr>
        <p:spPr>
          <a:xfrm>
            <a:off x="14094000" y="7692753"/>
            <a:ext cx="3222000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ทบทวนผลการดำเนินงานและวิเคราะห์ข้อเสนอแนะผลการดำเนินงาน </a:t>
            </a: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ไตรมาสที่ </a:t>
            </a:r>
            <a:r>
              <a:rPr lang="en-US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</a:t>
            </a: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 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9" name="Owal 21">
            <a:extLst>
              <a:ext uri="{FF2B5EF4-FFF2-40B4-BE49-F238E27FC236}">
                <a16:creationId xmlns:a16="http://schemas.microsoft.com/office/drawing/2014/main" id="{5520947C-6A9D-2EE9-02C0-72DF44FC29DB}"/>
              </a:ext>
            </a:extLst>
          </p:cNvPr>
          <p:cNvSpPr/>
          <p:nvPr/>
        </p:nvSpPr>
        <p:spPr>
          <a:xfrm>
            <a:off x="15575745" y="6424734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37">
            <a:extLst>
              <a:ext uri="{FF2B5EF4-FFF2-40B4-BE49-F238E27FC236}">
                <a16:creationId xmlns:a16="http://schemas.microsoft.com/office/drawing/2014/main" id="{CA697215-D794-C547-3136-1EA95E6EE43E}"/>
              </a:ext>
            </a:extLst>
          </p:cNvPr>
          <p:cNvCxnSpPr>
            <a:cxnSpLocks/>
            <a:stCxn id="6" idx="0"/>
            <a:endCxn id="25" idx="2"/>
          </p:cNvCxnSpPr>
          <p:nvPr/>
        </p:nvCxnSpPr>
        <p:spPr>
          <a:xfrm flipH="1" flipV="1">
            <a:off x="15597000" y="5425631"/>
            <a:ext cx="86745" cy="819103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5">
            <a:extLst>
              <a:ext uri="{FF2B5EF4-FFF2-40B4-BE49-F238E27FC236}">
                <a16:creationId xmlns:a16="http://schemas.microsoft.com/office/drawing/2014/main" id="{925FAB88-DB73-B722-ED1D-B8A5F5E1CDAD}"/>
              </a:ext>
            </a:extLst>
          </p:cNvPr>
          <p:cNvSpPr txBox="1"/>
          <p:nvPr/>
        </p:nvSpPr>
        <p:spPr>
          <a:xfrm>
            <a:off x="11187000" y="8277354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มิถุนายน 2566</a:t>
            </a:r>
            <a:endParaRPr lang="pl-PL" sz="3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7" name="pole tekstowe 16">
            <a:extLst>
              <a:ext uri="{FF2B5EF4-FFF2-40B4-BE49-F238E27FC236}">
                <a16:creationId xmlns:a16="http://schemas.microsoft.com/office/drawing/2014/main" id="{1E3928B4-010E-4B1D-9C8D-C716F9E33132}"/>
              </a:ext>
            </a:extLst>
          </p:cNvPr>
          <p:cNvSpPr txBox="1"/>
          <p:nvPr/>
        </p:nvSpPr>
        <p:spPr>
          <a:xfrm>
            <a:off x="11187000" y="8760949"/>
            <a:ext cx="3222000" cy="111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รายงานผลการดำเนินงาน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ไตรมาสที่ </a:t>
            </a:r>
            <a:r>
              <a:rPr lang="en-US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3</a:t>
            </a: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 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29" name="Owal 14">
            <a:extLst>
              <a:ext uri="{FF2B5EF4-FFF2-40B4-BE49-F238E27FC236}">
                <a16:creationId xmlns:a16="http://schemas.microsoft.com/office/drawing/2014/main" id="{0EFD3188-6FFF-F699-C8AC-D0BE6A880AC8}"/>
              </a:ext>
            </a:extLst>
          </p:cNvPr>
          <p:cNvSpPr/>
          <p:nvPr/>
        </p:nvSpPr>
        <p:spPr>
          <a:xfrm>
            <a:off x="12352500" y="7404753"/>
            <a:ext cx="576000" cy="576000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17">
            <a:extLst>
              <a:ext uri="{FF2B5EF4-FFF2-40B4-BE49-F238E27FC236}">
                <a16:creationId xmlns:a16="http://schemas.microsoft.com/office/drawing/2014/main" id="{B931AC23-221E-3579-1098-46442E9A9288}"/>
              </a:ext>
            </a:extLst>
          </p:cNvPr>
          <p:cNvSpPr/>
          <p:nvPr/>
        </p:nvSpPr>
        <p:spPr>
          <a:xfrm>
            <a:off x="12532500" y="7584753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4" name="Łącznik prosty 37">
            <a:extLst>
              <a:ext uri="{FF2B5EF4-FFF2-40B4-BE49-F238E27FC236}">
                <a16:creationId xmlns:a16="http://schemas.microsoft.com/office/drawing/2014/main" id="{13CFF802-4D3F-6B76-FD15-90AF0887CA8A}"/>
              </a:ext>
            </a:extLst>
          </p:cNvPr>
          <p:cNvCxnSpPr>
            <a:cxnSpLocks/>
            <a:stCxn id="29" idx="6"/>
            <a:endCxn id="6" idx="2"/>
          </p:cNvCxnSpPr>
          <p:nvPr/>
        </p:nvCxnSpPr>
        <p:spPr>
          <a:xfrm flipV="1">
            <a:off x="12928500" y="6532734"/>
            <a:ext cx="2467245" cy="1160019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ole tekstowe 19">
            <a:extLst>
              <a:ext uri="{FF2B5EF4-FFF2-40B4-BE49-F238E27FC236}">
                <a16:creationId xmlns:a16="http://schemas.microsoft.com/office/drawing/2014/main" id="{36451189-1168-574F-FCCC-03817663CC10}"/>
              </a:ext>
            </a:extLst>
          </p:cNvPr>
          <p:cNvSpPr txBox="1"/>
          <p:nvPr/>
        </p:nvSpPr>
        <p:spPr>
          <a:xfrm>
            <a:off x="7965000" y="8156303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กรกฎาคม 2566</a:t>
            </a:r>
            <a:endParaRPr lang="pl-PL" sz="3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5" name="pole tekstowe 20">
            <a:extLst>
              <a:ext uri="{FF2B5EF4-FFF2-40B4-BE49-F238E27FC236}">
                <a16:creationId xmlns:a16="http://schemas.microsoft.com/office/drawing/2014/main" id="{A412D13F-E8EE-670B-B1A8-F1E3FA10F264}"/>
              </a:ext>
            </a:extLst>
          </p:cNvPr>
          <p:cNvSpPr txBox="1"/>
          <p:nvPr/>
        </p:nvSpPr>
        <p:spPr>
          <a:xfrm>
            <a:off x="7965000" y="8639898"/>
            <a:ext cx="3222000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ทบทวนผลการดำเนินงานและวิเคราะห์ข้อเสนอแนะผลการดำเนินงาน </a:t>
            </a: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ไตรมาสที่ </a:t>
            </a:r>
            <a:r>
              <a:rPr lang="en-US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3</a:t>
            </a: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 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60" name="Owal 14">
            <a:extLst>
              <a:ext uri="{FF2B5EF4-FFF2-40B4-BE49-F238E27FC236}">
                <a16:creationId xmlns:a16="http://schemas.microsoft.com/office/drawing/2014/main" id="{3EA80DC7-0BE9-05CC-B5F6-F28D7E6D7F24}"/>
              </a:ext>
            </a:extLst>
          </p:cNvPr>
          <p:cNvSpPr/>
          <p:nvPr/>
        </p:nvSpPr>
        <p:spPr>
          <a:xfrm>
            <a:off x="9144000" y="7116753"/>
            <a:ext cx="576000" cy="576000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Owal 17">
            <a:extLst>
              <a:ext uri="{FF2B5EF4-FFF2-40B4-BE49-F238E27FC236}">
                <a16:creationId xmlns:a16="http://schemas.microsoft.com/office/drawing/2014/main" id="{F607F1C6-60AA-F46E-380D-9633C4C4340C}"/>
              </a:ext>
            </a:extLst>
          </p:cNvPr>
          <p:cNvSpPr/>
          <p:nvPr/>
        </p:nvSpPr>
        <p:spPr>
          <a:xfrm>
            <a:off x="9324000" y="7296753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2" name="Łącznik prosty 38">
            <a:extLst>
              <a:ext uri="{FF2B5EF4-FFF2-40B4-BE49-F238E27FC236}">
                <a16:creationId xmlns:a16="http://schemas.microsoft.com/office/drawing/2014/main" id="{1C0CB03C-9B70-DED0-4AC9-E7D09CB624C3}"/>
              </a:ext>
            </a:extLst>
          </p:cNvPr>
          <p:cNvCxnSpPr>
            <a:cxnSpLocks/>
            <a:stCxn id="60" idx="6"/>
            <a:endCxn id="29" idx="2"/>
          </p:cNvCxnSpPr>
          <p:nvPr/>
        </p:nvCxnSpPr>
        <p:spPr>
          <a:xfrm>
            <a:off x="9720000" y="7404753"/>
            <a:ext cx="2632500" cy="28800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15">
            <a:extLst>
              <a:ext uri="{FF2B5EF4-FFF2-40B4-BE49-F238E27FC236}">
                <a16:creationId xmlns:a16="http://schemas.microsoft.com/office/drawing/2014/main" id="{9755D8B4-B271-7CFC-C7CA-0445C7BE9F07}"/>
              </a:ext>
            </a:extLst>
          </p:cNvPr>
          <p:cNvSpPr txBox="1"/>
          <p:nvPr/>
        </p:nvSpPr>
        <p:spPr>
          <a:xfrm>
            <a:off x="4626000" y="7461124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สิงหาคม 2566</a:t>
            </a:r>
            <a:endParaRPr lang="pl-PL" sz="3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6" name="pole tekstowe 16">
            <a:extLst>
              <a:ext uri="{FF2B5EF4-FFF2-40B4-BE49-F238E27FC236}">
                <a16:creationId xmlns:a16="http://schemas.microsoft.com/office/drawing/2014/main" id="{24A2865F-B8E7-9F23-AE39-F51EAABD2C7F}"/>
              </a:ext>
            </a:extLst>
          </p:cNvPr>
          <p:cNvSpPr txBox="1"/>
          <p:nvPr/>
        </p:nvSpPr>
        <p:spPr>
          <a:xfrm>
            <a:off x="4626000" y="7944719"/>
            <a:ext cx="3222000" cy="111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รายงานผลการดำเนินงาน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ไตรมาสที่ </a:t>
            </a:r>
            <a:r>
              <a:rPr lang="en-US" sz="2800" dirty="0">
                <a:solidFill>
                  <a:srgbClr val="00B0F0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4</a:t>
            </a:r>
            <a:endParaRPr lang="th-TH" sz="2800" dirty="0">
              <a:solidFill>
                <a:srgbClr val="00B0F0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ปีงบประมาณ พ.ศ. 2566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67" name="Owal 14">
            <a:extLst>
              <a:ext uri="{FF2B5EF4-FFF2-40B4-BE49-F238E27FC236}">
                <a16:creationId xmlns:a16="http://schemas.microsoft.com/office/drawing/2014/main" id="{2C5D4F79-7D7B-E024-B84E-D1492B20DF7F}"/>
              </a:ext>
            </a:extLst>
          </p:cNvPr>
          <p:cNvSpPr/>
          <p:nvPr/>
        </p:nvSpPr>
        <p:spPr>
          <a:xfrm>
            <a:off x="6033465" y="6828753"/>
            <a:ext cx="576000" cy="576000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Owal 17">
            <a:extLst>
              <a:ext uri="{FF2B5EF4-FFF2-40B4-BE49-F238E27FC236}">
                <a16:creationId xmlns:a16="http://schemas.microsoft.com/office/drawing/2014/main" id="{C4F91082-BF13-45B8-1DED-21E51E62B7F9}"/>
              </a:ext>
            </a:extLst>
          </p:cNvPr>
          <p:cNvSpPr/>
          <p:nvPr/>
        </p:nvSpPr>
        <p:spPr>
          <a:xfrm>
            <a:off x="6213465" y="7008753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9" name="Łącznik prosty 38">
            <a:extLst>
              <a:ext uri="{FF2B5EF4-FFF2-40B4-BE49-F238E27FC236}">
                <a16:creationId xmlns:a16="http://schemas.microsoft.com/office/drawing/2014/main" id="{E04C9D18-8003-5DCB-CFDE-DC7C8454DD14}"/>
              </a:ext>
            </a:extLst>
          </p:cNvPr>
          <p:cNvCxnSpPr>
            <a:cxnSpLocks/>
            <a:stCxn id="67" idx="6"/>
            <a:endCxn id="60" idx="2"/>
          </p:cNvCxnSpPr>
          <p:nvPr/>
        </p:nvCxnSpPr>
        <p:spPr>
          <a:xfrm>
            <a:off x="6609465" y="7116753"/>
            <a:ext cx="2534535" cy="28800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wal 4">
            <a:extLst>
              <a:ext uri="{FF2B5EF4-FFF2-40B4-BE49-F238E27FC236}">
                <a16:creationId xmlns:a16="http://schemas.microsoft.com/office/drawing/2014/main" id="{E2137C3D-34F7-8FCE-42AD-BCA3077B4B55}"/>
              </a:ext>
            </a:extLst>
          </p:cNvPr>
          <p:cNvSpPr/>
          <p:nvPr/>
        </p:nvSpPr>
        <p:spPr>
          <a:xfrm>
            <a:off x="1904115" y="6801588"/>
            <a:ext cx="576000" cy="576000"/>
          </a:xfrm>
          <a:prstGeom prst="ellipse">
            <a:avLst/>
          </a:prstGeom>
          <a:noFill/>
          <a:ln w="190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pole tekstowe 1">
            <a:extLst>
              <a:ext uri="{FF2B5EF4-FFF2-40B4-BE49-F238E27FC236}">
                <a16:creationId xmlns:a16="http://schemas.microsoft.com/office/drawing/2014/main" id="{CBB2E4BF-4CDF-27ED-6FB3-9CCFC46613A5}"/>
              </a:ext>
            </a:extLst>
          </p:cNvPr>
          <p:cNvSpPr txBox="1"/>
          <p:nvPr/>
        </p:nvSpPr>
        <p:spPr>
          <a:xfrm>
            <a:off x="581115" y="7486623"/>
            <a:ext cx="32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ธันวาคม 2566</a:t>
            </a:r>
            <a:endParaRPr lang="pl-PL" sz="3200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3" name="pole tekstowe 2">
            <a:extLst>
              <a:ext uri="{FF2B5EF4-FFF2-40B4-BE49-F238E27FC236}">
                <a16:creationId xmlns:a16="http://schemas.microsoft.com/office/drawing/2014/main" id="{26FA6681-F63A-EA5C-B0D8-67EA3E82045E}"/>
              </a:ext>
            </a:extLst>
          </p:cNvPr>
          <p:cNvSpPr txBox="1"/>
          <p:nvPr/>
        </p:nvSpPr>
        <p:spPr>
          <a:xfrm>
            <a:off x="581115" y="7970218"/>
            <a:ext cx="3222000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นำเสนอรายงานผลการดำเนินงานแผนปฏิบัติการ ประจำปีงบประมาณ พ.ศ. 2566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ต่อ กบ.</a:t>
            </a:r>
            <a:endParaRPr lang="pl-PL" sz="2800" dirty="0">
              <a:solidFill>
                <a:schemeClr val="bg1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74" name="Owal 3">
            <a:extLst>
              <a:ext uri="{FF2B5EF4-FFF2-40B4-BE49-F238E27FC236}">
                <a16:creationId xmlns:a16="http://schemas.microsoft.com/office/drawing/2014/main" id="{4969AD44-DC30-9CE1-B11F-879FF29D1B9D}"/>
              </a:ext>
            </a:extLst>
          </p:cNvPr>
          <p:cNvSpPr/>
          <p:nvPr/>
        </p:nvSpPr>
        <p:spPr>
          <a:xfrm>
            <a:off x="2084115" y="6981588"/>
            <a:ext cx="21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5" name="Łącznik prosty 27">
            <a:extLst>
              <a:ext uri="{FF2B5EF4-FFF2-40B4-BE49-F238E27FC236}">
                <a16:creationId xmlns:a16="http://schemas.microsoft.com/office/drawing/2014/main" id="{03B6617C-2DE4-F76F-1B1B-EF96F6797AF6}"/>
              </a:ext>
            </a:extLst>
          </p:cNvPr>
          <p:cNvCxnSpPr>
            <a:cxnSpLocks/>
            <a:stCxn id="71" idx="6"/>
            <a:endCxn id="67" idx="2"/>
          </p:cNvCxnSpPr>
          <p:nvPr/>
        </p:nvCxnSpPr>
        <p:spPr>
          <a:xfrm>
            <a:off x="2480115" y="7089588"/>
            <a:ext cx="3553350" cy="27165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รูปภาพ 77">
            <a:extLst>
              <a:ext uri="{FF2B5EF4-FFF2-40B4-BE49-F238E27FC236}">
                <a16:creationId xmlns:a16="http://schemas.microsoft.com/office/drawing/2014/main" id="{95B65EAC-2328-BD60-EE44-6655C8E6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47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รูปภาพ 6">
            <a:extLst>
              <a:ext uri="{FF2B5EF4-FFF2-40B4-BE49-F238E27FC236}">
                <a16:creationId xmlns:a16="http://schemas.microsoft.com/office/drawing/2014/main" id="{395E1B21-AFDA-B75D-568A-F9C3EDB61D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4" b="20674"/>
          <a:stretch>
            <a:fillRect/>
          </a:stretch>
        </p:blipFill>
        <p:spPr/>
      </p:pic>
      <p:sp>
        <p:nvSpPr>
          <p:cNvPr id="51" name="Freeform 50"/>
          <p:cNvSpPr/>
          <p:nvPr/>
        </p:nvSpPr>
        <p:spPr>
          <a:xfrm>
            <a:off x="-10885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4609748" y="7976152"/>
            <a:ext cx="9068508" cy="1309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6000" dirty="0">
                <a:solidFill>
                  <a:srgbClr val="0070C0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กำหนดรายละเอียดตัวชี้วัดแผนปฏิบัติการ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ประจำปีงบประมาณ พ.ศ. </a:t>
            </a:r>
            <a:r>
              <a:rPr lang="en-US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</a:t>
            </a:r>
            <a:endParaRPr lang="th-TH" sz="4000" dirty="0">
              <a:latin typeface="FC Gimmick [Non-commercial] Reg" pitchFamily="2" charset="-34"/>
              <a:cs typeface="FC Gimmick [Non-commercial] Reg" pitchFamily="2" charset="-34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3581304" y="0"/>
            <a:ext cx="3219857" cy="6792924"/>
          </a:xfrm>
          <a:custGeom>
            <a:avLst/>
            <a:gdLst>
              <a:gd name="connsiteX0" fmla="*/ 534725 w 2146571"/>
              <a:gd name="connsiteY0" fmla="*/ 0 h 4528616"/>
              <a:gd name="connsiteX1" fmla="*/ 559859 w 2146571"/>
              <a:gd name="connsiteY1" fmla="*/ 0 h 4528616"/>
              <a:gd name="connsiteX2" fmla="*/ 539928 w 2146571"/>
              <a:gd name="connsiteY2" fmla="*/ 30338 h 4528616"/>
              <a:gd name="connsiteX3" fmla="*/ 129241 w 2146571"/>
              <a:gd name="connsiteY3" fmla="*/ 2292898 h 4528616"/>
              <a:gd name="connsiteX4" fmla="*/ 1262233 w 2146571"/>
              <a:gd name="connsiteY4" fmla="*/ 3419670 h 4528616"/>
              <a:gd name="connsiteX5" fmla="*/ 2146571 w 2146571"/>
              <a:gd name="connsiteY5" fmla="*/ 4494593 h 4528616"/>
              <a:gd name="connsiteX6" fmla="*/ 2145750 w 2146571"/>
              <a:gd name="connsiteY6" fmla="*/ 4528616 h 4528616"/>
              <a:gd name="connsiteX7" fmla="*/ 2127281 w 2146571"/>
              <a:gd name="connsiteY7" fmla="*/ 4528616 h 4528616"/>
              <a:gd name="connsiteX8" fmla="*/ 2116142 w 2146571"/>
              <a:gd name="connsiteY8" fmla="*/ 4365202 h 4528616"/>
              <a:gd name="connsiteX9" fmla="*/ 2033171 w 2146571"/>
              <a:gd name="connsiteY9" fmla="*/ 4077706 h 4528616"/>
              <a:gd name="connsiteX10" fmla="*/ 1253226 w 2146571"/>
              <a:gd name="connsiteY10" fmla="*/ 3437699 h 4528616"/>
              <a:gd name="connsiteX11" fmla="*/ 109427 w 2146571"/>
              <a:gd name="connsiteY11" fmla="*/ 2300109 h 4528616"/>
              <a:gd name="connsiteX12" fmla="*/ 66197 w 2146571"/>
              <a:gd name="connsiteY12" fmla="*/ 1081391 h 4528616"/>
              <a:gd name="connsiteX13" fmla="*/ 521915 w 2146571"/>
              <a:gd name="connsiteY13" fmla="*/ 19521 h 452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6571" h="4528616">
                <a:moveTo>
                  <a:pt x="534725" y="0"/>
                </a:moveTo>
                <a:lnTo>
                  <a:pt x="559859" y="0"/>
                </a:lnTo>
                <a:lnTo>
                  <a:pt x="539928" y="30338"/>
                </a:lnTo>
                <a:cubicBezTo>
                  <a:pt x="192285" y="594626"/>
                  <a:pt x="-160762" y="1445565"/>
                  <a:pt x="129241" y="2292898"/>
                </a:cubicBezTo>
                <a:cubicBezTo>
                  <a:pt x="352597" y="2945524"/>
                  <a:pt x="835334" y="3196119"/>
                  <a:pt x="1262233" y="3419670"/>
                </a:cubicBezTo>
                <a:cubicBezTo>
                  <a:pt x="1715474" y="3655166"/>
                  <a:pt x="2126147" y="3869358"/>
                  <a:pt x="2146571" y="4494593"/>
                </a:cubicBezTo>
                <a:lnTo>
                  <a:pt x="2145750" y="4528616"/>
                </a:lnTo>
                <a:lnTo>
                  <a:pt x="2127281" y="4528616"/>
                </a:lnTo>
                <a:lnTo>
                  <a:pt x="2116142" y="4365202"/>
                </a:lnTo>
                <a:cubicBezTo>
                  <a:pt x="2101844" y="4259229"/>
                  <a:pt x="2074150" y="4163792"/>
                  <a:pt x="2033171" y="4077706"/>
                </a:cubicBezTo>
                <a:cubicBezTo>
                  <a:pt x="1885468" y="3767618"/>
                  <a:pt x="1577453" y="3607165"/>
                  <a:pt x="1253226" y="3437699"/>
                </a:cubicBezTo>
                <a:cubicBezTo>
                  <a:pt x="822725" y="3214147"/>
                  <a:pt x="334584" y="2959947"/>
                  <a:pt x="109427" y="2300109"/>
                </a:cubicBezTo>
                <a:cubicBezTo>
                  <a:pt x="-20264" y="1921513"/>
                  <a:pt x="-34674" y="1512269"/>
                  <a:pt x="66197" y="1081391"/>
                </a:cubicBezTo>
                <a:cubicBezTo>
                  <a:pt x="145452" y="737050"/>
                  <a:pt x="300360" y="380088"/>
                  <a:pt x="52191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316467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12749692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12334709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11919727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5047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110982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3" name="Oval 42"/>
          <p:cNvSpPr/>
          <p:nvPr/>
        </p:nvSpPr>
        <p:spPr>
          <a:xfrm>
            <a:off x="8766096" y="6438539"/>
            <a:ext cx="740229" cy="740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/>
          </a:p>
        </p:txBody>
      </p:sp>
      <p:sp>
        <p:nvSpPr>
          <p:cNvPr id="45" name="TextBox 44"/>
          <p:cNvSpPr txBox="1"/>
          <p:nvPr/>
        </p:nvSpPr>
        <p:spPr>
          <a:xfrm>
            <a:off x="7231949" y="4181292"/>
            <a:ext cx="38241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Continue Presentation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5400000">
            <a:off x="8937171" y="5269196"/>
            <a:ext cx="413658" cy="413658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 rot="5400000">
            <a:off x="9096225" y="5404587"/>
            <a:ext cx="79971" cy="142875"/>
          </a:xfrm>
          <a:custGeom>
            <a:avLst/>
            <a:gdLst>
              <a:gd name="T0" fmla="*/ 54 w 485"/>
              <a:gd name="T1" fmla="*/ 867 h 867"/>
              <a:gd name="T2" fmla="*/ 19 w 485"/>
              <a:gd name="T3" fmla="*/ 853 h 867"/>
              <a:gd name="T4" fmla="*/ 19 w 485"/>
              <a:gd name="T5" fmla="*/ 783 h 867"/>
              <a:gd name="T6" fmla="*/ 366 w 485"/>
              <a:gd name="T7" fmla="*/ 436 h 867"/>
              <a:gd name="T8" fmla="*/ 19 w 485"/>
              <a:gd name="T9" fmla="*/ 89 h 867"/>
              <a:gd name="T10" fmla="*/ 19 w 485"/>
              <a:gd name="T11" fmla="*/ 19 h 867"/>
              <a:gd name="T12" fmla="*/ 89 w 485"/>
              <a:gd name="T13" fmla="*/ 19 h 867"/>
              <a:gd name="T14" fmla="*/ 471 w 485"/>
              <a:gd name="T15" fmla="*/ 401 h 867"/>
              <a:gd name="T16" fmla="*/ 485 w 485"/>
              <a:gd name="T17" fmla="*/ 436 h 867"/>
              <a:gd name="T18" fmla="*/ 471 w 485"/>
              <a:gd name="T19" fmla="*/ 471 h 867"/>
              <a:gd name="T20" fmla="*/ 89 w 485"/>
              <a:gd name="T21" fmla="*/ 853 h 867"/>
              <a:gd name="T22" fmla="*/ 54 w 485"/>
              <a:gd name="T23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5" h="867">
                <a:moveTo>
                  <a:pt x="54" y="867"/>
                </a:moveTo>
                <a:cubicBezTo>
                  <a:pt x="41" y="867"/>
                  <a:pt x="29" y="863"/>
                  <a:pt x="19" y="853"/>
                </a:cubicBezTo>
                <a:cubicBezTo>
                  <a:pt x="0" y="834"/>
                  <a:pt x="0" y="803"/>
                  <a:pt x="19" y="783"/>
                </a:cubicBezTo>
                <a:cubicBezTo>
                  <a:pt x="366" y="436"/>
                  <a:pt x="366" y="436"/>
                  <a:pt x="366" y="436"/>
                </a:cubicBezTo>
                <a:cubicBezTo>
                  <a:pt x="19" y="89"/>
                  <a:pt x="19" y="89"/>
                  <a:pt x="19" y="89"/>
                </a:cubicBezTo>
                <a:cubicBezTo>
                  <a:pt x="0" y="69"/>
                  <a:pt x="0" y="38"/>
                  <a:pt x="19" y="19"/>
                </a:cubicBezTo>
                <a:cubicBezTo>
                  <a:pt x="38" y="0"/>
                  <a:pt x="70" y="0"/>
                  <a:pt x="89" y="19"/>
                </a:cubicBezTo>
                <a:cubicBezTo>
                  <a:pt x="471" y="401"/>
                  <a:pt x="471" y="401"/>
                  <a:pt x="471" y="401"/>
                </a:cubicBezTo>
                <a:cubicBezTo>
                  <a:pt x="480" y="410"/>
                  <a:pt x="485" y="423"/>
                  <a:pt x="485" y="436"/>
                </a:cubicBezTo>
                <a:cubicBezTo>
                  <a:pt x="485" y="449"/>
                  <a:pt x="480" y="462"/>
                  <a:pt x="471" y="471"/>
                </a:cubicBezTo>
                <a:cubicBezTo>
                  <a:pt x="89" y="853"/>
                  <a:pt x="89" y="853"/>
                  <a:pt x="89" y="853"/>
                </a:cubicBezTo>
                <a:cubicBezTo>
                  <a:pt x="79" y="863"/>
                  <a:pt x="67" y="867"/>
                  <a:pt x="54" y="8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70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CBEAE3-18B3-AD2F-3F50-9ECEA8DC7FD8}"/>
              </a:ext>
            </a:extLst>
          </p:cNvPr>
          <p:cNvSpPr txBox="1"/>
          <p:nvPr/>
        </p:nvSpPr>
        <p:spPr>
          <a:xfrm>
            <a:off x="2895364" y="2611632"/>
            <a:ext cx="124973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FC Gimmick [Non-commercial] Bd" pitchFamily="2" charset="-34"/>
                <a:cs typeface="FC Gimmick [Non-commercial] Bd" pitchFamily="2" charset="-34"/>
              </a:rPr>
              <a:t>Setup KPIs Template</a:t>
            </a:r>
            <a:endParaRPr lang="id-ID" sz="9600" dirty="0">
              <a:solidFill>
                <a:schemeClr val="bg1"/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5D55050-6E6B-7862-C20F-3F08282D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2E381C0-7078-29FD-1D32-57AA7F21C843}"/>
              </a:ext>
            </a:extLst>
          </p:cNvPr>
          <p:cNvGrpSpPr>
            <a:grpSpLocks/>
          </p:cNvGrpSpPr>
          <p:nvPr/>
        </p:nvGrpSpPr>
        <p:grpSpPr>
          <a:xfrm>
            <a:off x="1385820" y="4879106"/>
            <a:ext cx="15516360" cy="3249404"/>
            <a:chOff x="-4238280" y="4715765"/>
            <a:chExt cx="21446280" cy="4491235"/>
          </a:xfrm>
        </p:grpSpPr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338D214A-3542-3C1B-A480-4102D7085EE5}"/>
                </a:ext>
              </a:extLst>
            </p:cNvPr>
            <p:cNvSpPr>
              <a:spLocks/>
            </p:cNvSpPr>
            <p:nvPr/>
          </p:nvSpPr>
          <p:spPr>
            <a:xfrm>
              <a:off x="11808000" y="4715765"/>
              <a:ext cx="5400000" cy="4491235"/>
            </a:xfrm>
            <a:custGeom>
              <a:avLst/>
              <a:gdLst>
                <a:gd name="connsiteX0" fmla="*/ 0 w 5400000"/>
                <a:gd name="connsiteY0" fmla="*/ 0 h 4491235"/>
                <a:gd name="connsiteX1" fmla="*/ 400888 w 5400000"/>
                <a:gd name="connsiteY1" fmla="*/ 0 h 4491235"/>
                <a:gd name="connsiteX2" fmla="*/ 780342 w 5400000"/>
                <a:gd name="connsiteY2" fmla="*/ 0 h 4491235"/>
                <a:gd name="connsiteX3" fmla="*/ 4999112 w 5400000"/>
                <a:gd name="connsiteY3" fmla="*/ 0 h 4491235"/>
                <a:gd name="connsiteX4" fmla="*/ 5400000 w 5400000"/>
                <a:gd name="connsiteY4" fmla="*/ 400888 h 4491235"/>
                <a:gd name="connsiteX5" fmla="*/ 5400000 w 5400000"/>
                <a:gd name="connsiteY5" fmla="*/ 4090347 h 4491235"/>
                <a:gd name="connsiteX6" fmla="*/ 4999112 w 5400000"/>
                <a:gd name="connsiteY6" fmla="*/ 4491235 h 4491235"/>
                <a:gd name="connsiteX7" fmla="*/ 780342 w 5400000"/>
                <a:gd name="connsiteY7" fmla="*/ 4491235 h 4491235"/>
                <a:gd name="connsiteX8" fmla="*/ 400888 w 5400000"/>
                <a:gd name="connsiteY8" fmla="*/ 4491235 h 4491235"/>
                <a:gd name="connsiteX9" fmla="*/ 0 w 5400000"/>
                <a:gd name="connsiteY9" fmla="*/ 4491235 h 4491235"/>
                <a:gd name="connsiteX10" fmla="*/ 0 w 5400000"/>
                <a:gd name="connsiteY10" fmla="*/ 4090347 h 4491235"/>
                <a:gd name="connsiteX11" fmla="*/ 0 w 5400000"/>
                <a:gd name="connsiteY11" fmla="*/ 3710893 h 4491235"/>
                <a:gd name="connsiteX12" fmla="*/ 0 w 5400000"/>
                <a:gd name="connsiteY12" fmla="*/ 780342 h 4491235"/>
                <a:gd name="connsiteX13" fmla="*/ 0 w 5400000"/>
                <a:gd name="connsiteY13" fmla="*/ 400888 h 449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00000" h="4491235">
                  <a:moveTo>
                    <a:pt x="0" y="0"/>
                  </a:moveTo>
                  <a:lnTo>
                    <a:pt x="400888" y="0"/>
                  </a:lnTo>
                  <a:lnTo>
                    <a:pt x="780342" y="0"/>
                  </a:lnTo>
                  <a:lnTo>
                    <a:pt x="4999112" y="0"/>
                  </a:lnTo>
                  <a:cubicBezTo>
                    <a:pt x="5220516" y="0"/>
                    <a:pt x="5400000" y="179484"/>
                    <a:pt x="5400000" y="400888"/>
                  </a:cubicBezTo>
                  <a:lnTo>
                    <a:pt x="5400000" y="4090347"/>
                  </a:lnTo>
                  <a:cubicBezTo>
                    <a:pt x="5400000" y="4311751"/>
                    <a:pt x="5220516" y="4491235"/>
                    <a:pt x="4999112" y="4491235"/>
                  </a:cubicBezTo>
                  <a:lnTo>
                    <a:pt x="780342" y="4491235"/>
                  </a:lnTo>
                  <a:lnTo>
                    <a:pt x="400888" y="4491235"/>
                  </a:lnTo>
                  <a:lnTo>
                    <a:pt x="0" y="4491235"/>
                  </a:lnTo>
                  <a:lnTo>
                    <a:pt x="0" y="4090347"/>
                  </a:lnTo>
                  <a:lnTo>
                    <a:pt x="0" y="3710893"/>
                  </a:lnTo>
                  <a:lnTo>
                    <a:pt x="0" y="780342"/>
                  </a:lnTo>
                  <a:lnTo>
                    <a:pt x="0" y="4008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36E95A05-441D-468F-528B-F8C3DA9093F9}"/>
                </a:ext>
              </a:extLst>
            </p:cNvPr>
            <p:cNvSpPr>
              <a:spLocks/>
            </p:cNvSpPr>
            <p:nvPr/>
          </p:nvSpPr>
          <p:spPr>
            <a:xfrm>
              <a:off x="-4238280" y="4715765"/>
              <a:ext cx="5400000" cy="4491235"/>
            </a:xfrm>
            <a:custGeom>
              <a:avLst/>
              <a:gdLst>
                <a:gd name="connsiteX0" fmla="*/ 400888 w 5400000"/>
                <a:gd name="connsiteY0" fmla="*/ 0 h 4491235"/>
                <a:gd name="connsiteX1" fmla="*/ 4291641 w 5400000"/>
                <a:gd name="connsiteY1" fmla="*/ 0 h 4491235"/>
                <a:gd name="connsiteX2" fmla="*/ 4999112 w 5400000"/>
                <a:gd name="connsiteY2" fmla="*/ 0 h 4491235"/>
                <a:gd name="connsiteX3" fmla="*/ 5400000 w 5400000"/>
                <a:gd name="connsiteY3" fmla="*/ 0 h 4491235"/>
                <a:gd name="connsiteX4" fmla="*/ 5400000 w 5400000"/>
                <a:gd name="connsiteY4" fmla="*/ 400888 h 4491235"/>
                <a:gd name="connsiteX5" fmla="*/ 5400000 w 5400000"/>
                <a:gd name="connsiteY5" fmla="*/ 1108359 h 4491235"/>
                <a:gd name="connsiteX6" fmla="*/ 5400000 w 5400000"/>
                <a:gd name="connsiteY6" fmla="*/ 3382876 h 4491235"/>
                <a:gd name="connsiteX7" fmla="*/ 5400000 w 5400000"/>
                <a:gd name="connsiteY7" fmla="*/ 4090347 h 4491235"/>
                <a:gd name="connsiteX8" fmla="*/ 5400000 w 5400000"/>
                <a:gd name="connsiteY8" fmla="*/ 4491235 h 4491235"/>
                <a:gd name="connsiteX9" fmla="*/ 4999112 w 5400000"/>
                <a:gd name="connsiteY9" fmla="*/ 4491235 h 4491235"/>
                <a:gd name="connsiteX10" fmla="*/ 4291641 w 5400000"/>
                <a:gd name="connsiteY10" fmla="*/ 4491235 h 4491235"/>
                <a:gd name="connsiteX11" fmla="*/ 400888 w 5400000"/>
                <a:gd name="connsiteY11" fmla="*/ 4491235 h 4491235"/>
                <a:gd name="connsiteX12" fmla="*/ 0 w 5400000"/>
                <a:gd name="connsiteY12" fmla="*/ 4090347 h 4491235"/>
                <a:gd name="connsiteX13" fmla="*/ 0 w 5400000"/>
                <a:gd name="connsiteY13" fmla="*/ 400888 h 4491235"/>
                <a:gd name="connsiteX14" fmla="*/ 400888 w 5400000"/>
                <a:gd name="connsiteY14" fmla="*/ 0 h 449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00000" h="4491235">
                  <a:moveTo>
                    <a:pt x="400888" y="0"/>
                  </a:moveTo>
                  <a:lnTo>
                    <a:pt x="4291641" y="0"/>
                  </a:lnTo>
                  <a:lnTo>
                    <a:pt x="4999112" y="0"/>
                  </a:lnTo>
                  <a:lnTo>
                    <a:pt x="5400000" y="0"/>
                  </a:lnTo>
                  <a:lnTo>
                    <a:pt x="5400000" y="400888"/>
                  </a:lnTo>
                  <a:lnTo>
                    <a:pt x="5400000" y="1108359"/>
                  </a:lnTo>
                  <a:lnTo>
                    <a:pt x="5400000" y="3382876"/>
                  </a:lnTo>
                  <a:lnTo>
                    <a:pt x="5400000" y="4090347"/>
                  </a:lnTo>
                  <a:lnTo>
                    <a:pt x="5400000" y="4491235"/>
                  </a:lnTo>
                  <a:lnTo>
                    <a:pt x="4999112" y="4491235"/>
                  </a:lnTo>
                  <a:lnTo>
                    <a:pt x="4291641" y="4491235"/>
                  </a:lnTo>
                  <a:lnTo>
                    <a:pt x="400888" y="4491235"/>
                  </a:lnTo>
                  <a:cubicBezTo>
                    <a:pt x="179484" y="4491235"/>
                    <a:pt x="0" y="4311751"/>
                    <a:pt x="0" y="4090347"/>
                  </a:cubicBezTo>
                  <a:lnTo>
                    <a:pt x="0" y="400888"/>
                  </a:lnTo>
                  <a:cubicBezTo>
                    <a:pt x="0" y="179484"/>
                    <a:pt x="179484" y="0"/>
                    <a:pt x="400888" y="0"/>
                  </a:cubicBezTo>
                  <a:close/>
                </a:path>
              </a:pathLst>
            </a:cu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7AE4CCF1-8998-8EA3-7608-5DFE97639C6A}"/>
                </a:ext>
              </a:extLst>
            </p:cNvPr>
            <p:cNvSpPr>
              <a:spLocks/>
            </p:cNvSpPr>
            <p:nvPr/>
          </p:nvSpPr>
          <p:spPr>
            <a:xfrm>
              <a:off x="6480000" y="4715765"/>
              <a:ext cx="5328000" cy="44912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25">
              <a:extLst>
                <a:ext uri="{FF2B5EF4-FFF2-40B4-BE49-F238E27FC236}">
                  <a16:creationId xmlns:a16="http://schemas.microsoft.com/office/drawing/2014/main" id="{DFBB2600-5AFF-3196-6117-BAD240C3F50F}"/>
                </a:ext>
              </a:extLst>
            </p:cNvPr>
            <p:cNvSpPr>
              <a:spLocks/>
            </p:cNvSpPr>
            <p:nvPr/>
          </p:nvSpPr>
          <p:spPr>
            <a:xfrm>
              <a:off x="1152000" y="4715765"/>
              <a:ext cx="5328000" cy="449123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9" name="Owal 18">
            <a:extLst>
              <a:ext uri="{FF2B5EF4-FFF2-40B4-BE49-F238E27FC236}">
                <a16:creationId xmlns:a16="http://schemas.microsoft.com/office/drawing/2014/main" id="{3DA230BC-C89D-185E-18F1-EB061E0FB7B7}"/>
              </a:ext>
            </a:extLst>
          </p:cNvPr>
          <p:cNvSpPr/>
          <p:nvPr/>
        </p:nvSpPr>
        <p:spPr>
          <a:xfrm>
            <a:off x="2398372" y="3945980"/>
            <a:ext cx="1800000" cy="180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BD35533C-341D-8DCC-2A0A-5CAB7CAF4B58}"/>
              </a:ext>
            </a:extLst>
          </p:cNvPr>
          <p:cNvSpPr/>
          <p:nvPr/>
        </p:nvSpPr>
        <p:spPr>
          <a:xfrm>
            <a:off x="6246142" y="3945980"/>
            <a:ext cx="1800000" cy="180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B991C08B-F8F2-3B92-46FD-4657F8B437E3}"/>
              </a:ext>
            </a:extLst>
          </p:cNvPr>
          <p:cNvSpPr/>
          <p:nvPr/>
        </p:nvSpPr>
        <p:spPr>
          <a:xfrm>
            <a:off x="10227794" y="3945980"/>
            <a:ext cx="1800000" cy="180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Grafika 45">
            <a:extLst>
              <a:ext uri="{FF2B5EF4-FFF2-40B4-BE49-F238E27FC236}">
                <a16:creationId xmlns:a16="http://schemas.microsoft.com/office/drawing/2014/main" id="{E240A5FD-7288-C763-247C-38640943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4372" y="4505771"/>
            <a:ext cx="828000" cy="828000"/>
          </a:xfrm>
          <a:prstGeom prst="rect">
            <a:avLst/>
          </a:prstGeom>
        </p:spPr>
      </p:pic>
      <p:pic>
        <p:nvPicPr>
          <p:cNvPr id="48" name="Grafika 47">
            <a:extLst>
              <a:ext uri="{FF2B5EF4-FFF2-40B4-BE49-F238E27FC236}">
                <a16:creationId xmlns:a16="http://schemas.microsoft.com/office/drawing/2014/main" id="{C474B8D5-6282-F139-33E2-6C576FC28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2142" y="4555204"/>
            <a:ext cx="828000" cy="729135"/>
          </a:xfrm>
          <a:prstGeom prst="rect">
            <a:avLst/>
          </a:prstGeom>
        </p:spPr>
      </p:pic>
      <p:pic>
        <p:nvPicPr>
          <p:cNvPr id="50" name="Grafika 49">
            <a:extLst>
              <a:ext uri="{FF2B5EF4-FFF2-40B4-BE49-F238E27FC236}">
                <a16:creationId xmlns:a16="http://schemas.microsoft.com/office/drawing/2014/main" id="{54EA45A1-6F6B-C380-4EC0-78EF397CE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13794" y="4465106"/>
            <a:ext cx="828000" cy="828000"/>
          </a:xfrm>
          <a:prstGeom prst="rect">
            <a:avLst/>
          </a:prstGeom>
        </p:spPr>
      </p:pic>
      <p:sp>
        <p:nvSpPr>
          <p:cNvPr id="51" name="Owal 50">
            <a:extLst>
              <a:ext uri="{FF2B5EF4-FFF2-40B4-BE49-F238E27FC236}">
                <a16:creationId xmlns:a16="http://schemas.microsoft.com/office/drawing/2014/main" id="{93090B3D-4A54-9D24-E555-D83C034B4CDF}"/>
              </a:ext>
            </a:extLst>
          </p:cNvPr>
          <p:cNvSpPr/>
          <p:nvPr/>
        </p:nvSpPr>
        <p:spPr>
          <a:xfrm>
            <a:off x="15520658" y="1756798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D38E2D61-201D-D300-0D5F-491389299847}"/>
              </a:ext>
            </a:extLst>
          </p:cNvPr>
          <p:cNvSpPr/>
          <p:nvPr/>
        </p:nvSpPr>
        <p:spPr>
          <a:xfrm>
            <a:off x="17661886" y="375083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53" name="Owal 52">
            <a:extLst>
              <a:ext uri="{FF2B5EF4-FFF2-40B4-BE49-F238E27FC236}">
                <a16:creationId xmlns:a16="http://schemas.microsoft.com/office/drawing/2014/main" id="{E5A5FEB6-B3BA-EDE9-664E-5293973A3730}"/>
              </a:ext>
            </a:extLst>
          </p:cNvPr>
          <p:cNvSpPr/>
          <p:nvPr/>
        </p:nvSpPr>
        <p:spPr>
          <a:xfrm>
            <a:off x="14815893" y="699083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54" name="Owal 53">
            <a:extLst>
              <a:ext uri="{FF2B5EF4-FFF2-40B4-BE49-F238E27FC236}">
                <a16:creationId xmlns:a16="http://schemas.microsoft.com/office/drawing/2014/main" id="{FA7F6C13-9586-14CC-ACDB-B5E504FB4B93}"/>
              </a:ext>
            </a:extLst>
          </p:cNvPr>
          <p:cNvSpPr/>
          <p:nvPr/>
        </p:nvSpPr>
        <p:spPr>
          <a:xfrm>
            <a:off x="1079999" y="644853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3667978F-1DAB-AD58-FE47-E6BA30A0E0CA}"/>
              </a:ext>
            </a:extLst>
          </p:cNvPr>
          <p:cNvSpPr/>
          <p:nvPr/>
        </p:nvSpPr>
        <p:spPr>
          <a:xfrm>
            <a:off x="2380192" y="1292907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BF691955-A55E-8496-3553-FA9BB5D09588}"/>
              </a:ext>
            </a:extLst>
          </p:cNvPr>
          <p:cNvSpPr/>
          <p:nvPr/>
        </p:nvSpPr>
        <p:spPr>
          <a:xfrm>
            <a:off x="528284" y="1974054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" name="pole tekstowe 5">
            <a:extLst>
              <a:ext uri="{FF2B5EF4-FFF2-40B4-BE49-F238E27FC236}">
                <a16:creationId xmlns:a16="http://schemas.microsoft.com/office/drawing/2014/main" id="{2E1E8C89-4229-0316-8C63-B761279B943D}"/>
              </a:ext>
            </a:extLst>
          </p:cNvPr>
          <p:cNvSpPr txBox="1"/>
          <p:nvPr/>
        </p:nvSpPr>
        <p:spPr>
          <a:xfrm>
            <a:off x="3744000" y="1723102"/>
            <a:ext cx="10800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th-TH" sz="54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ประเภทตัวชี้วัด</a:t>
            </a:r>
          </a:p>
        </p:txBody>
      </p:sp>
      <p:sp>
        <p:nvSpPr>
          <p:cNvPr id="3" name="pole tekstowe 6">
            <a:extLst>
              <a:ext uri="{FF2B5EF4-FFF2-40B4-BE49-F238E27FC236}">
                <a16:creationId xmlns:a16="http://schemas.microsoft.com/office/drawing/2014/main" id="{8C90B3F3-D2E2-F1C3-D7D3-AE0C4C749AE5}"/>
              </a:ext>
            </a:extLst>
          </p:cNvPr>
          <p:cNvSpPr txBox="1"/>
          <p:nvPr/>
        </p:nvSpPr>
        <p:spPr>
          <a:xfrm>
            <a:off x="3744000" y="1261437"/>
            <a:ext cx="10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KPI Action Plan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pole tekstowe 8">
            <a:extLst>
              <a:ext uri="{FF2B5EF4-FFF2-40B4-BE49-F238E27FC236}">
                <a16:creationId xmlns:a16="http://schemas.microsoft.com/office/drawing/2014/main" id="{A4F0633D-E161-59E1-AF65-D2654228F19D}"/>
              </a:ext>
            </a:extLst>
          </p:cNvPr>
          <p:cNvSpPr txBox="1"/>
          <p:nvPr/>
        </p:nvSpPr>
        <p:spPr>
          <a:xfrm>
            <a:off x="1978680" y="2476798"/>
            <a:ext cx="14330640" cy="56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แผนปฏิบัติการมหาวิทยาลัยราชภัฏวไลยอลงกรณ์ ในพระบรมราชูปถัมภ์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A5CFF45-7104-02E6-F03D-D448BB730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  <p:sp>
        <p:nvSpPr>
          <p:cNvPr id="8" name="pole tekstowe 15">
            <a:extLst>
              <a:ext uri="{FF2B5EF4-FFF2-40B4-BE49-F238E27FC236}">
                <a16:creationId xmlns:a16="http://schemas.microsoft.com/office/drawing/2014/main" id="{3F87FC22-A027-A868-A223-01A3332EAEC8}"/>
              </a:ext>
            </a:extLst>
          </p:cNvPr>
          <p:cNvSpPr txBox="1"/>
          <p:nvPr/>
        </p:nvSpPr>
        <p:spPr>
          <a:xfrm>
            <a:off x="1579936" y="6155637"/>
            <a:ext cx="3433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ตัวชี้วัด</a:t>
            </a:r>
          </a:p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กิจกรรม</a:t>
            </a:r>
            <a:endParaRPr lang="pl-PL" sz="36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6" name="Owal 33">
            <a:extLst>
              <a:ext uri="{FF2B5EF4-FFF2-40B4-BE49-F238E27FC236}">
                <a16:creationId xmlns:a16="http://schemas.microsoft.com/office/drawing/2014/main" id="{0F8E4492-B472-9BDE-352C-566F1CEF463A}"/>
              </a:ext>
            </a:extLst>
          </p:cNvPr>
          <p:cNvSpPr/>
          <p:nvPr/>
        </p:nvSpPr>
        <p:spPr>
          <a:xfrm>
            <a:off x="14022707" y="3945980"/>
            <a:ext cx="1800000" cy="180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Grafika 33">
            <a:extLst>
              <a:ext uri="{FF2B5EF4-FFF2-40B4-BE49-F238E27FC236}">
                <a16:creationId xmlns:a16="http://schemas.microsoft.com/office/drawing/2014/main" id="{12487A3E-006F-F5F8-823A-0882A7451F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454542" y="4343771"/>
            <a:ext cx="936329" cy="1152000"/>
          </a:xfrm>
          <a:prstGeom prst="rect">
            <a:avLst/>
          </a:prstGeom>
        </p:spPr>
      </p:pic>
      <p:sp>
        <p:nvSpPr>
          <p:cNvPr id="20" name="pole tekstowe 15">
            <a:extLst>
              <a:ext uri="{FF2B5EF4-FFF2-40B4-BE49-F238E27FC236}">
                <a16:creationId xmlns:a16="http://schemas.microsoft.com/office/drawing/2014/main" id="{0E8BC379-CCF7-4DD2-DBD9-615B3EFC5E2F}"/>
              </a:ext>
            </a:extLst>
          </p:cNvPr>
          <p:cNvSpPr txBox="1"/>
          <p:nvPr/>
        </p:nvSpPr>
        <p:spPr>
          <a:xfrm>
            <a:off x="5427706" y="6155637"/>
            <a:ext cx="3433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ตัวชี้วัด</a:t>
            </a:r>
          </a:p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โครงการ</a:t>
            </a:r>
            <a:endParaRPr lang="pl-PL" sz="36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1" name="pole tekstowe 15">
            <a:extLst>
              <a:ext uri="{FF2B5EF4-FFF2-40B4-BE49-F238E27FC236}">
                <a16:creationId xmlns:a16="http://schemas.microsoft.com/office/drawing/2014/main" id="{8363C05D-A59A-71B6-4FFD-95EE92E756CD}"/>
              </a:ext>
            </a:extLst>
          </p:cNvPr>
          <p:cNvSpPr txBox="1"/>
          <p:nvPr/>
        </p:nvSpPr>
        <p:spPr>
          <a:xfrm>
            <a:off x="9398092" y="6155637"/>
            <a:ext cx="3433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ตัวชี้วัด</a:t>
            </a:r>
          </a:p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วัตถุประสงค์</a:t>
            </a:r>
          </a:p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เชิงกลยุทธ์</a:t>
            </a:r>
            <a:endParaRPr lang="pl-PL" sz="36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2" name="pole tekstowe 15">
            <a:extLst>
              <a:ext uri="{FF2B5EF4-FFF2-40B4-BE49-F238E27FC236}">
                <a16:creationId xmlns:a16="http://schemas.microsoft.com/office/drawing/2014/main" id="{4A2C01DE-6465-9316-B461-520A22106188}"/>
              </a:ext>
            </a:extLst>
          </p:cNvPr>
          <p:cNvSpPr txBox="1"/>
          <p:nvPr/>
        </p:nvSpPr>
        <p:spPr>
          <a:xfrm>
            <a:off x="13275060" y="6155637"/>
            <a:ext cx="3433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ตัวชี้วัด</a:t>
            </a:r>
          </a:p>
          <a:p>
            <a:pPr algn="ctr"/>
            <a:r>
              <a:rPr lang="th-TH" sz="3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วิสัยทัศน์</a:t>
            </a:r>
          </a:p>
        </p:txBody>
      </p:sp>
    </p:spTree>
    <p:extLst>
      <p:ext uri="{BB962C8B-B14F-4D97-AF65-F5344CB8AC3E}">
        <p14:creationId xmlns:p14="http://schemas.microsoft.com/office/powerpoint/2010/main" val="988454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C1802B38-CAB7-4DF4-E8B0-CE5AA70A0B1C}"/>
              </a:ext>
            </a:extLst>
          </p:cNvPr>
          <p:cNvSpPr/>
          <p:nvPr/>
        </p:nvSpPr>
        <p:spPr>
          <a:xfrm>
            <a:off x="9131826" y="7258680"/>
            <a:ext cx="9628614" cy="275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73EBC8-6841-49E3-B3EB-6185F31A03D9}"/>
              </a:ext>
            </a:extLst>
          </p:cNvPr>
          <p:cNvSpPr txBox="1"/>
          <p:nvPr/>
        </p:nvSpPr>
        <p:spPr>
          <a:xfrm>
            <a:off x="1080000" y="2254297"/>
            <a:ext cx="7519870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96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Introduction</a:t>
            </a:r>
          </a:p>
          <a:p>
            <a:pPr>
              <a:lnSpc>
                <a:spcPts val="6000"/>
              </a:lnSpc>
            </a:pPr>
            <a:r>
              <a:rPr lang="en-US" sz="96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KPIs Template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3F3121-9E09-797E-0CE9-AD2BA1E9013C}"/>
              </a:ext>
            </a:extLst>
          </p:cNvPr>
          <p:cNvSpPr txBox="1"/>
          <p:nvPr/>
        </p:nvSpPr>
        <p:spPr>
          <a:xfrm>
            <a:off x="1080001" y="1656282"/>
            <a:ext cx="255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I</a:t>
            </a:r>
            <a:r>
              <a:rPr lang="pl-PL" sz="36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mportant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8DE02C9-DF22-D9CF-EBA8-042CF25188AD}"/>
              </a:ext>
            </a:extLst>
          </p:cNvPr>
          <p:cNvSpPr/>
          <p:nvPr/>
        </p:nvSpPr>
        <p:spPr>
          <a:xfrm>
            <a:off x="3654730" y="1965047"/>
            <a:ext cx="1080000" cy="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9F77E40-7C82-6429-5311-4C314796D7D6}"/>
              </a:ext>
            </a:extLst>
          </p:cNvPr>
          <p:cNvSpPr txBox="1"/>
          <p:nvPr/>
        </p:nvSpPr>
        <p:spPr>
          <a:xfrm>
            <a:off x="1080000" y="4100633"/>
            <a:ext cx="7523999" cy="598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สิ่งสำคัญที่สุด คือ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98A5A0B-8DC0-FF46-A5DF-D61DE59169F5}"/>
              </a:ext>
            </a:extLst>
          </p:cNvPr>
          <p:cNvSpPr txBox="1"/>
          <p:nvPr/>
        </p:nvSpPr>
        <p:spPr>
          <a:xfrm>
            <a:off x="11321642" y="1639904"/>
            <a:ext cx="58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เปิดไฟล์คู่มือรายละเอียดตัวชี้วัด</a:t>
            </a:r>
            <a:endParaRPr lang="pl-PL" sz="40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B1ACF8F-267B-F127-504D-B1212ABC4C4A}"/>
              </a:ext>
            </a:extLst>
          </p:cNvPr>
          <p:cNvSpPr txBox="1"/>
          <p:nvPr/>
        </p:nvSpPr>
        <p:spPr>
          <a:xfrm>
            <a:off x="9543142" y="1700317"/>
            <a:ext cx="1774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01.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52B9D4C-BDCD-063D-1536-E596C861970F}"/>
              </a:ext>
            </a:extLst>
          </p:cNvPr>
          <p:cNvSpPr txBox="1"/>
          <p:nvPr/>
        </p:nvSpPr>
        <p:spPr>
          <a:xfrm>
            <a:off x="11340465" y="2312177"/>
            <a:ext cx="5882228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ใช้ประโยชน์จากเอกสารประกอบการประชุม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ที่อยู่ในมือท่าน</a:t>
            </a: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ให้มากที่สุด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BB266D3-B379-CBE7-A1ED-C9E861389F6D}"/>
              </a:ext>
            </a:extLst>
          </p:cNvPr>
          <p:cNvSpPr txBox="1"/>
          <p:nvPr/>
        </p:nvSpPr>
        <p:spPr>
          <a:xfrm>
            <a:off x="11321642" y="3554204"/>
            <a:ext cx="58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ไปพร้อมๆ กันทีละตัวชี้วัด</a:t>
            </a:r>
            <a:endParaRPr lang="pl-PL" sz="40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55AEC6-1C53-BFD9-F118-E2BDD3B05D1D}"/>
              </a:ext>
            </a:extLst>
          </p:cNvPr>
          <p:cNvSpPr txBox="1"/>
          <p:nvPr/>
        </p:nvSpPr>
        <p:spPr>
          <a:xfrm>
            <a:off x="9543142" y="3555222"/>
            <a:ext cx="1774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02.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514186-A16E-12D5-47BF-078C13DB50B5}"/>
              </a:ext>
            </a:extLst>
          </p:cNvPr>
          <p:cNvSpPr txBox="1"/>
          <p:nvPr/>
        </p:nvSpPr>
        <p:spPr>
          <a:xfrm>
            <a:off x="11321642" y="4240014"/>
            <a:ext cx="6448197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ผู้ดำเนินงาน และผู้รายงาน จะต้องทำความเข้าใจให้ตรงกัน สงสัยตัวชี้วัดไหนให้ถามทันที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D7D7197-6287-59F6-FA84-BA9673417D17}"/>
              </a:ext>
            </a:extLst>
          </p:cNvPr>
          <p:cNvSpPr txBox="1"/>
          <p:nvPr/>
        </p:nvSpPr>
        <p:spPr>
          <a:xfrm>
            <a:off x="11321642" y="5612936"/>
            <a:ext cx="58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กรอกรายละเอียดไปพร้อมๆ กัน</a:t>
            </a:r>
            <a:endParaRPr lang="pl-PL" sz="40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7046A62-1B02-B6DD-1805-EB16BE2F296F}"/>
              </a:ext>
            </a:extLst>
          </p:cNvPr>
          <p:cNvSpPr txBox="1"/>
          <p:nvPr/>
        </p:nvSpPr>
        <p:spPr>
          <a:xfrm>
            <a:off x="9543142" y="5677597"/>
            <a:ext cx="1932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03.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FE58D27-FB49-1933-9191-786FEA8B15C7}"/>
              </a:ext>
            </a:extLst>
          </p:cNvPr>
          <p:cNvSpPr txBox="1"/>
          <p:nvPr/>
        </p:nvSpPr>
        <p:spPr>
          <a:xfrm>
            <a:off x="11321643" y="6242376"/>
            <a:ext cx="5882228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โปรดกรอกรายชื่อผู้ดำเนินงาน และผู้รายงานในแบบฟอร์มทุกตัวชี้วัด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019CD0F3-E501-63F4-FF67-F93CAE31F3AB}"/>
              </a:ext>
            </a:extLst>
          </p:cNvPr>
          <p:cNvSpPr/>
          <p:nvPr/>
        </p:nvSpPr>
        <p:spPr>
          <a:xfrm>
            <a:off x="6778936" y="1514671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D23FBCFB-C937-FC75-EDB5-B29A082548E5}"/>
              </a:ext>
            </a:extLst>
          </p:cNvPr>
          <p:cNvSpPr/>
          <p:nvPr/>
        </p:nvSpPr>
        <p:spPr>
          <a:xfrm>
            <a:off x="5266686" y="1364853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2C3A9999-C816-E6D8-E841-E1A76BA60A1A}"/>
              </a:ext>
            </a:extLst>
          </p:cNvPr>
          <p:cNvSpPr/>
          <p:nvPr/>
        </p:nvSpPr>
        <p:spPr>
          <a:xfrm>
            <a:off x="8699826" y="822054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pic>
        <p:nvPicPr>
          <p:cNvPr id="15" name="ตัวแทนรูปภาพ 14" descr="รูปภาพประกอบด้วย น้ำ, ท้องฟ้า, กลางแจ้ง, แม่น้ำ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AF88760-35AC-6AB7-BBA5-09DE5FF457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16426"/>
          <a:stretch>
            <a:fillRect/>
          </a:stretch>
        </p:blipFill>
        <p:spPr/>
      </p:pic>
      <p:sp>
        <p:nvSpPr>
          <p:cNvPr id="6" name="pole tekstowe 18">
            <a:extLst>
              <a:ext uri="{FF2B5EF4-FFF2-40B4-BE49-F238E27FC236}">
                <a16:creationId xmlns:a16="http://schemas.microsoft.com/office/drawing/2014/main" id="{9C9D05F9-D1C0-D2EA-23F8-78FF09D2720E}"/>
              </a:ext>
            </a:extLst>
          </p:cNvPr>
          <p:cNvSpPr txBox="1"/>
          <p:nvPr/>
        </p:nvSpPr>
        <p:spPr>
          <a:xfrm>
            <a:off x="11317512" y="7483107"/>
            <a:ext cx="64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ทำความเข้าใจในวัตถุประสงค์ของตัวชี้วัด</a:t>
            </a:r>
            <a:endParaRPr lang="pl-PL" sz="4000" dirty="0">
              <a:solidFill>
                <a:schemeClr val="bg1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8" name="pole tekstowe 19">
            <a:extLst>
              <a:ext uri="{FF2B5EF4-FFF2-40B4-BE49-F238E27FC236}">
                <a16:creationId xmlns:a16="http://schemas.microsoft.com/office/drawing/2014/main" id="{B702DCA5-E11C-78F7-B773-E13FC0092ADD}"/>
              </a:ext>
            </a:extLst>
          </p:cNvPr>
          <p:cNvSpPr txBox="1"/>
          <p:nvPr/>
        </p:nvSpPr>
        <p:spPr>
          <a:xfrm>
            <a:off x="9539012" y="7547768"/>
            <a:ext cx="1932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</a:t>
            </a:r>
            <a:r>
              <a:rPr lang="en-US" sz="8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</a:t>
            </a:r>
            <a:r>
              <a:rPr lang="pl-PL" sz="8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.</a:t>
            </a:r>
          </a:p>
        </p:txBody>
      </p:sp>
      <p:sp>
        <p:nvSpPr>
          <p:cNvPr id="9" name="pole tekstowe 20">
            <a:extLst>
              <a:ext uri="{FF2B5EF4-FFF2-40B4-BE49-F238E27FC236}">
                <a16:creationId xmlns:a16="http://schemas.microsoft.com/office/drawing/2014/main" id="{E0C3E5AD-FBE4-F9DB-A874-F2456A510DCC}"/>
              </a:ext>
            </a:extLst>
          </p:cNvPr>
          <p:cNvSpPr txBox="1"/>
          <p:nvPr/>
        </p:nvSpPr>
        <p:spPr>
          <a:xfrm>
            <a:off x="11317513" y="8185484"/>
            <a:ext cx="6456456" cy="146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ข้อนี้สำคัญที่สุด เป็นหัวใจสำคัญของกิจกรรมนี้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เพื่อให้ผู้ดำเนินงานปฏิบัติงานไปในทิศทางเดียวกัน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และผู้ราย</a:t>
            </a:r>
            <a:r>
              <a:rPr lang="th-TH" sz="3600" dirty="0">
                <a:solidFill>
                  <a:schemeClr val="bg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งานสามารถวิเคราะห์ตัวชี้วัดได้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1E15C7B-66EE-B25A-47F2-42F775CB69F2}"/>
              </a:ext>
            </a:extLst>
          </p:cNvPr>
          <p:cNvSpPr txBox="1"/>
          <p:nvPr/>
        </p:nvSpPr>
        <p:spPr>
          <a:xfrm>
            <a:off x="1056432" y="4823381"/>
            <a:ext cx="7543438" cy="1910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6000" dirty="0">
                <a:solidFill>
                  <a:srgbClr val="0070C0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“เข้าใจคำอธิบาย เกณฑ์ วิธีจัดเก็บ</a:t>
            </a:r>
          </a:p>
          <a:p>
            <a:pPr marL="0" marR="0" lvl="0" indent="0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6000" dirty="0">
                <a:solidFill>
                  <a:srgbClr val="0070C0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สูตรคำนวณ และระยะเวลาในการรายงาน”</a:t>
            </a:r>
          </a:p>
        </p:txBody>
      </p:sp>
    </p:spTree>
    <p:extLst>
      <p:ext uri="{BB962C8B-B14F-4D97-AF65-F5344CB8AC3E}">
        <p14:creationId xmlns:p14="http://schemas.microsoft.com/office/powerpoint/2010/main" val="4217869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E4D4A5A-1B4E-4BFE-868F-C72046A5C102}"/>
              </a:ext>
            </a:extLst>
          </p:cNvPr>
          <p:cNvSpPr/>
          <p:nvPr/>
        </p:nvSpPr>
        <p:spPr>
          <a:xfrm>
            <a:off x="17573625" y="3"/>
            <a:ext cx="714375" cy="5143497"/>
          </a:xfrm>
          <a:custGeom>
            <a:avLst/>
            <a:gdLst>
              <a:gd name="connsiteX0" fmla="*/ 476250 w 476250"/>
              <a:gd name="connsiteY0" fmla="*/ 3252052 h 3428998"/>
              <a:gd name="connsiteX1" fmla="*/ 476250 w 476250"/>
              <a:gd name="connsiteY1" fmla="*/ 3428998 h 3428998"/>
              <a:gd name="connsiteX2" fmla="*/ 363420 w 476250"/>
              <a:gd name="connsiteY2" fmla="*/ 3428998 h 3428998"/>
              <a:gd name="connsiteX3" fmla="*/ 476250 w 476250"/>
              <a:gd name="connsiteY3" fmla="*/ 2821446 h 3428998"/>
              <a:gd name="connsiteX4" fmla="*/ 476250 w 476250"/>
              <a:gd name="connsiteY4" fmla="*/ 3107451 h 3428998"/>
              <a:gd name="connsiteX5" fmla="*/ 271214 w 476250"/>
              <a:gd name="connsiteY5" fmla="*/ 3428998 h 3428998"/>
              <a:gd name="connsiteX6" fmla="*/ 88842 w 476250"/>
              <a:gd name="connsiteY6" fmla="*/ 3428998 h 3428998"/>
              <a:gd name="connsiteX7" fmla="*/ 48909 w 476250"/>
              <a:gd name="connsiteY7" fmla="*/ 2619378 h 3428998"/>
              <a:gd name="connsiteX8" fmla="*/ 231282 w 476250"/>
              <a:gd name="connsiteY8" fmla="*/ 2619378 h 3428998"/>
              <a:gd name="connsiteX9" fmla="*/ 0 w 476250"/>
              <a:gd name="connsiteY9" fmla="*/ 2982085 h 3428998"/>
              <a:gd name="connsiteX10" fmla="*/ 0 w 476250"/>
              <a:gd name="connsiteY10" fmla="*/ 2696079 h 3428998"/>
              <a:gd name="connsiteX11" fmla="*/ 327004 w 476250"/>
              <a:gd name="connsiteY11" fmla="*/ 2619377 h 3428998"/>
              <a:gd name="connsiteX12" fmla="*/ 476250 w 476250"/>
              <a:gd name="connsiteY12" fmla="*/ 2619377 h 3428998"/>
              <a:gd name="connsiteX13" fmla="*/ 476250 w 476250"/>
              <a:gd name="connsiteY13" fmla="*/ 2671327 h 3428998"/>
              <a:gd name="connsiteX14" fmla="*/ 0 w 476250"/>
              <a:gd name="connsiteY14" fmla="*/ 3418205 h 3428998"/>
              <a:gd name="connsiteX15" fmla="*/ 0 w 476250"/>
              <a:gd name="connsiteY15" fmla="*/ 3132200 h 3428998"/>
              <a:gd name="connsiteX16" fmla="*/ 476250 w 476250"/>
              <a:gd name="connsiteY16" fmla="*/ 2382406 h 3428998"/>
              <a:gd name="connsiteX17" fmla="*/ 476250 w 476250"/>
              <a:gd name="connsiteY17" fmla="*/ 2619376 h 3428998"/>
              <a:gd name="connsiteX18" fmla="*/ 325145 w 476250"/>
              <a:gd name="connsiteY18" fmla="*/ 2619376 h 3428998"/>
              <a:gd name="connsiteX19" fmla="*/ 476250 w 476250"/>
              <a:gd name="connsiteY19" fmla="*/ 1951799 h 3428998"/>
              <a:gd name="connsiteX20" fmla="*/ 476250 w 476250"/>
              <a:gd name="connsiteY20" fmla="*/ 2237804 h 3428998"/>
              <a:gd name="connsiteX21" fmla="*/ 232939 w 476250"/>
              <a:gd name="connsiteY21" fmla="*/ 2619376 h 3428998"/>
              <a:gd name="connsiteX22" fmla="*/ 50567 w 476250"/>
              <a:gd name="connsiteY22" fmla="*/ 2619376 h 3428998"/>
              <a:gd name="connsiteX23" fmla="*/ 476250 w 476250"/>
              <a:gd name="connsiteY23" fmla="*/ 1521193 h 3428998"/>
              <a:gd name="connsiteX24" fmla="*/ 476250 w 476250"/>
              <a:gd name="connsiteY24" fmla="*/ 1807198 h 3428998"/>
              <a:gd name="connsiteX25" fmla="*/ 0 w 476250"/>
              <a:gd name="connsiteY25" fmla="*/ 2554077 h 3428998"/>
              <a:gd name="connsiteX26" fmla="*/ 0 w 476250"/>
              <a:gd name="connsiteY26" fmla="*/ 2268071 h 3428998"/>
              <a:gd name="connsiteX27" fmla="*/ 476250 w 476250"/>
              <a:gd name="connsiteY27" fmla="*/ 1085069 h 3428998"/>
              <a:gd name="connsiteX28" fmla="*/ 476250 w 476250"/>
              <a:gd name="connsiteY28" fmla="*/ 1371074 h 3428998"/>
              <a:gd name="connsiteX29" fmla="*/ 0 w 476250"/>
              <a:gd name="connsiteY29" fmla="*/ 2117952 h 3428998"/>
              <a:gd name="connsiteX30" fmla="*/ 0 w 476250"/>
              <a:gd name="connsiteY30" fmla="*/ 1831947 h 3428998"/>
              <a:gd name="connsiteX31" fmla="*/ 476250 w 476250"/>
              <a:gd name="connsiteY31" fmla="*/ 648948 h 3428998"/>
              <a:gd name="connsiteX32" fmla="*/ 476250 w 476250"/>
              <a:gd name="connsiteY32" fmla="*/ 934954 h 3428998"/>
              <a:gd name="connsiteX33" fmla="*/ 0 w 476250"/>
              <a:gd name="connsiteY33" fmla="*/ 1681832 h 3428998"/>
              <a:gd name="connsiteX34" fmla="*/ 0 w 476250"/>
              <a:gd name="connsiteY34" fmla="*/ 1395826 h 3428998"/>
              <a:gd name="connsiteX35" fmla="*/ 476250 w 476250"/>
              <a:gd name="connsiteY35" fmla="*/ 218342 h 3428998"/>
              <a:gd name="connsiteX36" fmla="*/ 476250 w 476250"/>
              <a:gd name="connsiteY36" fmla="*/ 504347 h 3428998"/>
              <a:gd name="connsiteX37" fmla="*/ 0 w 476250"/>
              <a:gd name="connsiteY37" fmla="*/ 1251225 h 3428998"/>
              <a:gd name="connsiteX38" fmla="*/ 0 w 476250"/>
              <a:gd name="connsiteY38" fmla="*/ 965220 h 3428998"/>
              <a:gd name="connsiteX39" fmla="*/ 340898 w 476250"/>
              <a:gd name="connsiteY39" fmla="*/ 1 h 3428998"/>
              <a:gd name="connsiteX40" fmla="*/ 476250 w 476250"/>
              <a:gd name="connsiteY40" fmla="*/ 1 h 3428998"/>
              <a:gd name="connsiteX41" fmla="*/ 476250 w 476250"/>
              <a:gd name="connsiteY41" fmla="*/ 73743 h 3428998"/>
              <a:gd name="connsiteX42" fmla="*/ 0 w 476250"/>
              <a:gd name="connsiteY42" fmla="*/ 820620 h 3428998"/>
              <a:gd name="connsiteX43" fmla="*/ 0 w 476250"/>
              <a:gd name="connsiteY43" fmla="*/ 534614 h 3428998"/>
              <a:gd name="connsiteX44" fmla="*/ 66321 w 476250"/>
              <a:gd name="connsiteY44" fmla="*/ 0 h 3428998"/>
              <a:gd name="connsiteX45" fmla="*/ 248693 w 476250"/>
              <a:gd name="connsiteY45" fmla="*/ 0 h 3428998"/>
              <a:gd name="connsiteX46" fmla="*/ 0 w 476250"/>
              <a:gd name="connsiteY46" fmla="*/ 390012 h 3428998"/>
              <a:gd name="connsiteX47" fmla="*/ 0 w 476250"/>
              <a:gd name="connsiteY47" fmla="*/ 104008 h 34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76250" h="3428998">
                <a:moveTo>
                  <a:pt x="476250" y="3252052"/>
                </a:moveTo>
                <a:lnTo>
                  <a:pt x="476250" y="3428998"/>
                </a:lnTo>
                <a:lnTo>
                  <a:pt x="363420" y="3428998"/>
                </a:lnTo>
                <a:close/>
                <a:moveTo>
                  <a:pt x="476250" y="2821446"/>
                </a:moveTo>
                <a:lnTo>
                  <a:pt x="476250" y="3107451"/>
                </a:lnTo>
                <a:lnTo>
                  <a:pt x="271214" y="3428998"/>
                </a:lnTo>
                <a:lnTo>
                  <a:pt x="88842" y="3428998"/>
                </a:lnTo>
                <a:close/>
                <a:moveTo>
                  <a:pt x="48909" y="2619378"/>
                </a:moveTo>
                <a:lnTo>
                  <a:pt x="231282" y="2619378"/>
                </a:lnTo>
                <a:lnTo>
                  <a:pt x="0" y="2982085"/>
                </a:lnTo>
                <a:lnTo>
                  <a:pt x="0" y="2696079"/>
                </a:lnTo>
                <a:close/>
                <a:moveTo>
                  <a:pt x="327004" y="2619377"/>
                </a:moveTo>
                <a:lnTo>
                  <a:pt x="476250" y="2619377"/>
                </a:lnTo>
                <a:lnTo>
                  <a:pt x="476250" y="2671327"/>
                </a:lnTo>
                <a:lnTo>
                  <a:pt x="0" y="3418205"/>
                </a:lnTo>
                <a:lnTo>
                  <a:pt x="0" y="3132200"/>
                </a:lnTo>
                <a:close/>
                <a:moveTo>
                  <a:pt x="476250" y="2382406"/>
                </a:moveTo>
                <a:lnTo>
                  <a:pt x="476250" y="2619376"/>
                </a:lnTo>
                <a:lnTo>
                  <a:pt x="325145" y="2619376"/>
                </a:lnTo>
                <a:close/>
                <a:moveTo>
                  <a:pt x="476250" y="1951799"/>
                </a:moveTo>
                <a:lnTo>
                  <a:pt x="476250" y="2237804"/>
                </a:lnTo>
                <a:lnTo>
                  <a:pt x="232939" y="2619376"/>
                </a:lnTo>
                <a:lnTo>
                  <a:pt x="50567" y="2619376"/>
                </a:lnTo>
                <a:close/>
                <a:moveTo>
                  <a:pt x="476250" y="1521193"/>
                </a:moveTo>
                <a:lnTo>
                  <a:pt x="476250" y="1807198"/>
                </a:lnTo>
                <a:lnTo>
                  <a:pt x="0" y="2554077"/>
                </a:lnTo>
                <a:lnTo>
                  <a:pt x="0" y="2268071"/>
                </a:lnTo>
                <a:close/>
                <a:moveTo>
                  <a:pt x="476250" y="1085069"/>
                </a:moveTo>
                <a:lnTo>
                  <a:pt x="476250" y="1371074"/>
                </a:lnTo>
                <a:lnTo>
                  <a:pt x="0" y="2117952"/>
                </a:lnTo>
                <a:lnTo>
                  <a:pt x="0" y="1831947"/>
                </a:lnTo>
                <a:close/>
                <a:moveTo>
                  <a:pt x="476250" y="648948"/>
                </a:moveTo>
                <a:lnTo>
                  <a:pt x="476250" y="934954"/>
                </a:lnTo>
                <a:lnTo>
                  <a:pt x="0" y="1681832"/>
                </a:lnTo>
                <a:lnTo>
                  <a:pt x="0" y="1395826"/>
                </a:lnTo>
                <a:close/>
                <a:moveTo>
                  <a:pt x="476250" y="218342"/>
                </a:moveTo>
                <a:lnTo>
                  <a:pt x="476250" y="504347"/>
                </a:lnTo>
                <a:lnTo>
                  <a:pt x="0" y="1251225"/>
                </a:lnTo>
                <a:lnTo>
                  <a:pt x="0" y="965220"/>
                </a:lnTo>
                <a:close/>
                <a:moveTo>
                  <a:pt x="340898" y="1"/>
                </a:moveTo>
                <a:lnTo>
                  <a:pt x="476250" y="1"/>
                </a:lnTo>
                <a:lnTo>
                  <a:pt x="476250" y="73743"/>
                </a:lnTo>
                <a:lnTo>
                  <a:pt x="0" y="820620"/>
                </a:lnTo>
                <a:lnTo>
                  <a:pt x="0" y="534614"/>
                </a:lnTo>
                <a:close/>
                <a:moveTo>
                  <a:pt x="66321" y="0"/>
                </a:moveTo>
                <a:lnTo>
                  <a:pt x="248693" y="0"/>
                </a:lnTo>
                <a:lnTo>
                  <a:pt x="0" y="390012"/>
                </a:lnTo>
                <a:lnTo>
                  <a:pt x="0" y="104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8FFBE-3B5F-4B1C-9513-9717D0AA926C}"/>
              </a:ext>
            </a:extLst>
          </p:cNvPr>
          <p:cNvSpPr/>
          <p:nvPr/>
        </p:nvSpPr>
        <p:spPr>
          <a:xfrm>
            <a:off x="17573625" y="5176758"/>
            <a:ext cx="714375" cy="51434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B07B16AC-60B4-9ACB-8F54-F1B0D71EF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990696"/>
              </p:ext>
            </p:extLst>
          </p:nvPr>
        </p:nvGraphicFramePr>
        <p:xfrm>
          <a:off x="769620" y="482838"/>
          <a:ext cx="16375380" cy="9144000"/>
        </p:xfrm>
        <a:graphic>
          <a:graphicData uri="http://schemas.openxmlformats.org/drawingml/2006/table">
            <a:tbl>
              <a:tblPr firstRow="1" firstCol="1" bandRow="1"/>
              <a:tblGrid>
                <a:gridCol w="5181582">
                  <a:extLst>
                    <a:ext uri="{9D8B030D-6E8A-4147-A177-3AD203B41FA5}">
                      <a16:colId xmlns:a16="http://schemas.microsoft.com/office/drawing/2014/main" val="2956921512"/>
                    </a:ext>
                  </a:extLst>
                </a:gridCol>
                <a:gridCol w="11193798">
                  <a:extLst>
                    <a:ext uri="{9D8B030D-6E8A-4147-A177-3AD203B41FA5}">
                      <a16:colId xmlns:a16="http://schemas.microsoft.com/office/drawing/2014/main" val="41691469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ลำดับตัวชี้วัด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uLnTx/>
                          <a:uFillTx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มหาวิทยาลัยเป็นผู้กำหนด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uLnTx/>
                        <a:uFillTx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08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ชื่อตัวชี้วัดภาษาไทย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uLnTx/>
                          <a:uFillTx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มหาวิทยาลัยเป็นผู้กำหนด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uLnTx/>
                        <a:uFillTx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303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ชื่อตัวชี้วัดภาษาอังกฤษ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uLnTx/>
                          <a:uFillTx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มหาวิทยาลัยเป็นผู้กำหนด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uLnTx/>
                        <a:uFillTx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602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ประเภทตัวชี้วัด</a:t>
                      </a:r>
                      <a:endParaRPr lang="en-US" sz="3200" b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b="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กองนโยบายและแผนเป็นผู้กำหนด</a:t>
                      </a:r>
                      <a:endParaRPr lang="en-US" sz="2800" b="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033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ความถี่ในการรายงาน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b="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กองนโยบายและแผนเป็นผู้กำหนด</a:t>
                      </a:r>
                      <a:endParaRPr lang="en-US" sz="2800" b="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588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ช่วงระยะเวลาของการรายงานตัวชี้วัด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b="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กองนโยบายและแผน เป็นผู้กำหนด และหน่วยงานกำหนดร่วมกันในบางตัวชี้วัด</a:t>
                      </a:r>
                      <a:endParaRPr lang="en-US" sz="2800" b="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50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หน่วยวัด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uLnTx/>
                          <a:uFillTx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มหาวิทยาลัยเป็นผู้กำหนด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uLnTx/>
                        <a:uFillTx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530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ค่าเป้าหมาย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uLnTx/>
                          <a:uFillTx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มหาวิทยาลัยเป็นผู้กำหนด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uLnTx/>
                        <a:uFillTx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926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คำนิยามตัวชี้วัด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uLnTx/>
                          <a:uFillTx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มหาวิทยาลัยเป็นผู้กำหนดตามแผนกลยุทธ์และแผนปฏิบัติการ</a:t>
                      </a:r>
                    </a:p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uLnTx/>
                          <a:uFillTx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ให้ผู้ดำเนินงาน และผู้รายงาน ศึกษาคำนิยามร่วมกันเป็นไปในทิศทางเดียวกัน</a:t>
                      </a:r>
                    </a:p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Kittithada Bold 75 (กิตติธาดา โ" panose="02000506000000020004" pitchFamily="2" charset="-34"/>
                          <a:ea typeface="Calibri" panose="020F0502020204030204" pitchFamily="34" charset="0"/>
                          <a:cs typeface="Kittithada Bold 75 (กิตติธาดา โ" panose="02000506000000020004" pitchFamily="2" charset="-34"/>
                        </a:rPr>
                        <a:t>หากต้องการเปลี่ยนแปลงคำนิยาม ให้ผู้รายงาน เป็นผู้ปรับปรุง แก้ไข เพิ่มเติม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758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สูตรคำนวณ/เกณฑ์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280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945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รายการข้อมูลสารสนเทศ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h-TH" sz="2800" b="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กองนโยบายและแผนเป็นผู้กำหนด</a:t>
                      </a:r>
                      <a:endParaRPr lang="en-US" sz="2800" b="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99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แบบฟอร์มการรายงาน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กองนโยบายและแผนเป็นผู้กำหนด</a:t>
                      </a:r>
                      <a:endParaRPr lang="en-US" sz="2800" b="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443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คู่เทียบ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effectLst/>
                          <a:latin typeface="Kittithada Roman 55 (กิตติธาดา " panose="02000506000000020004" pitchFamily="2" charset="-34"/>
                          <a:ea typeface="Sarabun"/>
                          <a:cs typeface="Kittithada Roman 55 (กิตติธาดา " panose="02000506000000020004" pitchFamily="2" charset="-34"/>
                        </a:rPr>
                        <a:t>ถ้าหากท่านมีคู่เทียบที่ต้องการสร้างความได้เปรียบเชิงกลยุทธ์ หรือความได้เปรียบของคู่แข่ง</a:t>
                      </a:r>
                      <a:endParaRPr lang="en-US" sz="280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37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วิธีการจัดเก็บตัวชี้วัด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ให้ผู้รางาน และผู้ดำเนินงานตกลงร่วมกัน</a:t>
                      </a:r>
                      <a:endParaRPr lang="en-US" sz="280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189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การนำไปใช้ประโยชน์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กองนโยบายและแผนเป็นผู้กำหนด</a:t>
                      </a:r>
                      <a:endParaRPr lang="en-US" sz="2800" b="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053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ผู้จัดเก็บตัวชี้วัด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ผู้ดำเนินงานที่ได้รับค่าเป้าหมาย กรอกรายชื่อผู้รับผิดชอบ</a:t>
                      </a:r>
                      <a:endParaRPr lang="en-US" sz="280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454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ผู้รายงานตัวชี้วัด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effectLst/>
                          <a:latin typeface="Kittithada Roman 55 (กิตติธาดา " panose="02000506000000020004" pitchFamily="2" charset="-34"/>
                          <a:ea typeface="Sarabun"/>
                          <a:cs typeface="Kittithada Roman 55 (กิตติธาดา " panose="02000506000000020004" pitchFamily="2" charset="-34"/>
                        </a:rPr>
                        <a:t>ผู้รายงานที่ระบุไว้ในแผน ให้กรอกรายชื่อผู้รายงาน</a:t>
                      </a:r>
                      <a:endParaRPr lang="en-US" sz="280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867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3200" b="0" dirty="0">
                          <a:effectLst/>
                          <a:latin typeface="Kittithada Bold 75 (กิตติธาดา โ" panose="02000506000000020004" pitchFamily="2" charset="-34"/>
                          <a:ea typeface="Sarabun"/>
                          <a:cs typeface="Kittithada Bold 75 (กิตติธาดา โ" panose="02000506000000020004" pitchFamily="2" charset="-34"/>
                        </a:rPr>
                        <a:t>ผู้กำกับติดตามตัวชี้วัด</a:t>
                      </a:r>
                      <a:endParaRPr lang="en-US" sz="3200" b="0" dirty="0">
                        <a:effectLst/>
                        <a:latin typeface="Kittithada Bold 75 (กิตติธาดา โ" panose="02000506000000020004" pitchFamily="2" charset="-34"/>
                        <a:ea typeface="Calibri" panose="020F0502020204030204" pitchFamily="34" charset="0"/>
                        <a:cs typeface="Kittithada Bold 75 (กิตติธาดา โ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>
                          <a:effectLst/>
                          <a:latin typeface="Kittithada Roman 55 (กิตติธาดา " panose="02000506000000020004" pitchFamily="2" charset="-34"/>
                          <a:ea typeface="Calibri" panose="020F0502020204030204" pitchFamily="34" charset="0"/>
                          <a:cs typeface="Kittithada Roman 55 (กิตติธาดา " panose="02000506000000020004" pitchFamily="2" charset="-34"/>
                        </a:rPr>
                        <a:t>ผู้รายงานกรอกชื่อผู้ที่มีหน้าที่ติดตามการดำเนินงานในภาพรวมของตัวชี้วัด หรือชื่อคณะกรรมการ</a:t>
                      </a:r>
                      <a:endParaRPr lang="en-US" sz="2800" dirty="0">
                        <a:effectLst/>
                        <a:latin typeface="Kittithada Roman 55 (กิตติธาดา " panose="02000506000000020004" pitchFamily="2" charset="-34"/>
                        <a:ea typeface="Calibri" panose="020F0502020204030204" pitchFamily="34" charset="0"/>
                        <a:cs typeface="Kittithada Roman 55 (กิตติธาดา " panose="02000506000000020004" pitchFamily="2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254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ตัวแทนรูปภาพ 25">
            <a:extLst>
              <a:ext uri="{FF2B5EF4-FFF2-40B4-BE49-F238E27FC236}">
                <a16:creationId xmlns:a16="http://schemas.microsoft.com/office/drawing/2014/main" id="{7A2BE142-7017-83B9-0FA5-E80004CE5F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8333" r="8333"/>
          <a:stretch/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003F9-55D4-4C12-A673-4C0DD154A8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D844F3-78EE-4996-95E8-20C416B28D0D}"/>
              </a:ext>
            </a:extLst>
          </p:cNvPr>
          <p:cNvGrpSpPr/>
          <p:nvPr/>
        </p:nvGrpSpPr>
        <p:grpSpPr>
          <a:xfrm>
            <a:off x="8408952" y="527851"/>
            <a:ext cx="1470096" cy="335573"/>
            <a:chOff x="1387580" y="237333"/>
            <a:chExt cx="3721791" cy="849559"/>
          </a:xfrm>
          <a:solidFill>
            <a:schemeClr val="bg2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CCF6D4-AE3D-413F-9C7F-576A5882772D}"/>
                </a:ext>
              </a:extLst>
            </p:cNvPr>
            <p:cNvGrpSpPr/>
            <p:nvPr/>
          </p:nvGrpSpPr>
          <p:grpSpPr>
            <a:xfrm>
              <a:off x="1387580" y="241620"/>
              <a:ext cx="840105" cy="840105"/>
              <a:chOff x="2973039" y="350882"/>
              <a:chExt cx="840105" cy="840105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00086B7-BF98-4474-8DFF-96FF8D06D556}"/>
                  </a:ext>
                </a:extLst>
              </p:cNvPr>
              <p:cNvSpPr/>
              <p:nvPr/>
            </p:nvSpPr>
            <p:spPr>
              <a:xfrm>
                <a:off x="2973039" y="350882"/>
                <a:ext cx="840105" cy="840105"/>
              </a:xfrm>
              <a:custGeom>
                <a:avLst/>
                <a:gdLst>
                  <a:gd name="connsiteX0" fmla="*/ 424339 w 840105"/>
                  <a:gd name="connsiteY0" fmla="*/ 0 h 840105"/>
                  <a:gd name="connsiteX1" fmla="*/ 724376 w 840105"/>
                  <a:gd name="connsiteY1" fmla="*/ 124301 h 840105"/>
                  <a:gd name="connsiteX2" fmla="*/ 848677 w 840105"/>
                  <a:gd name="connsiteY2" fmla="*/ 424339 h 840105"/>
                  <a:gd name="connsiteX3" fmla="*/ 724376 w 840105"/>
                  <a:gd name="connsiteY3" fmla="*/ 724376 h 840105"/>
                  <a:gd name="connsiteX4" fmla="*/ 424339 w 840105"/>
                  <a:gd name="connsiteY4" fmla="*/ 848677 h 840105"/>
                  <a:gd name="connsiteX5" fmla="*/ 124301 w 840105"/>
                  <a:gd name="connsiteY5" fmla="*/ 724376 h 840105"/>
                  <a:gd name="connsiteX6" fmla="*/ 0 w 840105"/>
                  <a:gd name="connsiteY6" fmla="*/ 424339 h 840105"/>
                  <a:gd name="connsiteX7" fmla="*/ 124301 w 840105"/>
                  <a:gd name="connsiteY7" fmla="*/ 124301 h 840105"/>
                  <a:gd name="connsiteX8" fmla="*/ 424339 w 840105"/>
                  <a:gd name="connsiteY8" fmla="*/ 0 h 840105"/>
                  <a:gd name="connsiteX9" fmla="*/ 424339 w 840105"/>
                  <a:gd name="connsiteY9" fmla="*/ 0 h 840105"/>
                  <a:gd name="connsiteX10" fmla="*/ 701231 w 840105"/>
                  <a:gd name="connsiteY10" fmla="*/ 147447 h 840105"/>
                  <a:gd name="connsiteX11" fmla="*/ 424339 w 840105"/>
                  <a:gd name="connsiteY11" fmla="*/ 32575 h 840105"/>
                  <a:gd name="connsiteX12" fmla="*/ 147447 w 840105"/>
                  <a:gd name="connsiteY12" fmla="*/ 147447 h 840105"/>
                  <a:gd name="connsiteX13" fmla="*/ 32575 w 840105"/>
                  <a:gd name="connsiteY13" fmla="*/ 424339 h 840105"/>
                  <a:gd name="connsiteX14" fmla="*/ 147447 w 840105"/>
                  <a:gd name="connsiteY14" fmla="*/ 701230 h 840105"/>
                  <a:gd name="connsiteX15" fmla="*/ 424339 w 840105"/>
                  <a:gd name="connsiteY15" fmla="*/ 816102 h 840105"/>
                  <a:gd name="connsiteX16" fmla="*/ 701231 w 840105"/>
                  <a:gd name="connsiteY16" fmla="*/ 701230 h 840105"/>
                  <a:gd name="connsiteX17" fmla="*/ 816102 w 840105"/>
                  <a:gd name="connsiteY17" fmla="*/ 424339 h 840105"/>
                  <a:gd name="connsiteX18" fmla="*/ 701231 w 840105"/>
                  <a:gd name="connsiteY18" fmla="*/ 147447 h 840105"/>
                  <a:gd name="connsiteX19" fmla="*/ 701231 w 840105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0105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7" y="306895"/>
                      <a:pt x="848677" y="424339"/>
                    </a:cubicBezTo>
                    <a:cubicBezTo>
                      <a:pt x="848677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6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0596" y="47149"/>
                      <a:pt x="306896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1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1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5245" y="316325"/>
                      <a:pt x="771525" y="218599"/>
                      <a:pt x="701231" y="147447"/>
                    </a:cubicBezTo>
                    <a:lnTo>
                      <a:pt x="701231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96D3E7-EAB9-4117-9153-9077191C359F}"/>
                  </a:ext>
                </a:extLst>
              </p:cNvPr>
              <p:cNvSpPr/>
              <p:nvPr/>
            </p:nvSpPr>
            <p:spPr>
              <a:xfrm>
                <a:off x="3296223" y="558337"/>
                <a:ext cx="197168" cy="428625"/>
              </a:xfrm>
              <a:custGeom>
                <a:avLst/>
                <a:gdLst>
                  <a:gd name="connsiteX0" fmla="*/ 132874 w 197167"/>
                  <a:gd name="connsiteY0" fmla="*/ 130302 h 428625"/>
                  <a:gd name="connsiteX1" fmla="*/ 132874 w 197167"/>
                  <a:gd name="connsiteY1" fmla="*/ 95155 h 428625"/>
                  <a:gd name="connsiteX2" fmla="*/ 151733 w 197167"/>
                  <a:gd name="connsiteY2" fmla="*/ 74581 h 428625"/>
                  <a:gd name="connsiteX3" fmla="*/ 200597 w 197167"/>
                  <a:gd name="connsiteY3" fmla="*/ 74581 h 428625"/>
                  <a:gd name="connsiteX4" fmla="*/ 200597 w 197167"/>
                  <a:gd name="connsiteY4" fmla="*/ 0 h 428625"/>
                  <a:gd name="connsiteX5" fmla="*/ 133731 w 197167"/>
                  <a:gd name="connsiteY5" fmla="*/ 0 h 428625"/>
                  <a:gd name="connsiteX6" fmla="*/ 42863 w 197167"/>
                  <a:gd name="connsiteY6" fmla="*/ 90868 h 428625"/>
                  <a:gd name="connsiteX7" fmla="*/ 42863 w 197167"/>
                  <a:gd name="connsiteY7" fmla="*/ 130302 h 428625"/>
                  <a:gd name="connsiteX8" fmla="*/ 0 w 197167"/>
                  <a:gd name="connsiteY8" fmla="*/ 130302 h 428625"/>
                  <a:gd name="connsiteX9" fmla="*/ 0 w 197167"/>
                  <a:gd name="connsiteY9" fmla="*/ 182594 h 428625"/>
                  <a:gd name="connsiteX10" fmla="*/ 0 w 197167"/>
                  <a:gd name="connsiteY10" fmla="*/ 216884 h 428625"/>
                  <a:gd name="connsiteX11" fmla="*/ 43720 w 197167"/>
                  <a:gd name="connsiteY11" fmla="*/ 216884 h 428625"/>
                  <a:gd name="connsiteX12" fmla="*/ 43720 w 197167"/>
                  <a:gd name="connsiteY12" fmla="*/ 433769 h 428625"/>
                  <a:gd name="connsiteX13" fmla="*/ 130302 w 197167"/>
                  <a:gd name="connsiteY13" fmla="*/ 433769 h 428625"/>
                  <a:gd name="connsiteX14" fmla="*/ 130302 w 197167"/>
                  <a:gd name="connsiteY14" fmla="*/ 216884 h 428625"/>
                  <a:gd name="connsiteX15" fmla="*/ 193738 w 197167"/>
                  <a:gd name="connsiteY15" fmla="*/ 216884 h 428625"/>
                  <a:gd name="connsiteX16" fmla="*/ 196310 w 197167"/>
                  <a:gd name="connsiteY16" fmla="*/ 182594 h 428625"/>
                  <a:gd name="connsiteX17" fmla="*/ 201454 w 197167"/>
                  <a:gd name="connsiteY17" fmla="*/ 130302 h 428625"/>
                  <a:gd name="connsiteX18" fmla="*/ 132874 w 197167"/>
                  <a:gd name="connsiteY18" fmla="*/ 130302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7167" h="428625">
                    <a:moveTo>
                      <a:pt x="132874" y="130302"/>
                    </a:moveTo>
                    <a:lnTo>
                      <a:pt x="132874" y="95155"/>
                    </a:lnTo>
                    <a:cubicBezTo>
                      <a:pt x="132874" y="78867"/>
                      <a:pt x="144018" y="74581"/>
                      <a:pt x="151733" y="74581"/>
                    </a:cubicBezTo>
                    <a:cubicBezTo>
                      <a:pt x="159448" y="74581"/>
                      <a:pt x="200597" y="74581"/>
                      <a:pt x="200597" y="74581"/>
                    </a:cubicBezTo>
                    <a:lnTo>
                      <a:pt x="200597" y="0"/>
                    </a:lnTo>
                    <a:lnTo>
                      <a:pt x="133731" y="0"/>
                    </a:lnTo>
                    <a:cubicBezTo>
                      <a:pt x="59150" y="0"/>
                      <a:pt x="42863" y="54864"/>
                      <a:pt x="42863" y="90868"/>
                    </a:cubicBezTo>
                    <a:lnTo>
                      <a:pt x="42863" y="130302"/>
                    </a:lnTo>
                    <a:lnTo>
                      <a:pt x="0" y="130302"/>
                    </a:lnTo>
                    <a:lnTo>
                      <a:pt x="0" y="182594"/>
                    </a:lnTo>
                    <a:lnTo>
                      <a:pt x="0" y="216884"/>
                    </a:lnTo>
                    <a:lnTo>
                      <a:pt x="43720" y="216884"/>
                    </a:lnTo>
                    <a:cubicBezTo>
                      <a:pt x="43720" y="315468"/>
                      <a:pt x="43720" y="433769"/>
                      <a:pt x="43720" y="433769"/>
                    </a:cubicBezTo>
                    <a:lnTo>
                      <a:pt x="130302" y="433769"/>
                    </a:lnTo>
                    <a:cubicBezTo>
                      <a:pt x="130302" y="433769"/>
                      <a:pt x="130302" y="313754"/>
                      <a:pt x="130302" y="216884"/>
                    </a:cubicBezTo>
                    <a:lnTo>
                      <a:pt x="193738" y="216884"/>
                    </a:lnTo>
                    <a:lnTo>
                      <a:pt x="196310" y="182594"/>
                    </a:lnTo>
                    <a:lnTo>
                      <a:pt x="201454" y="130302"/>
                    </a:lnTo>
                    <a:lnTo>
                      <a:pt x="132874" y="130302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219510-C366-4843-846A-34E85262B211}"/>
                </a:ext>
              </a:extLst>
            </p:cNvPr>
            <p:cNvGrpSpPr/>
            <p:nvPr/>
          </p:nvGrpSpPr>
          <p:grpSpPr>
            <a:xfrm>
              <a:off x="2339569" y="241620"/>
              <a:ext cx="848678" cy="840105"/>
              <a:chOff x="7291008" y="350882"/>
              <a:chExt cx="848678" cy="840105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4F638F9-35F9-4506-BD82-5532767127D6}"/>
                  </a:ext>
                </a:extLst>
              </p:cNvPr>
              <p:cNvSpPr/>
              <p:nvPr/>
            </p:nvSpPr>
            <p:spPr>
              <a:xfrm>
                <a:off x="7291008" y="350882"/>
                <a:ext cx="848678" cy="840105"/>
              </a:xfrm>
              <a:custGeom>
                <a:avLst/>
                <a:gdLst>
                  <a:gd name="connsiteX0" fmla="*/ 424339 w 848677"/>
                  <a:gd name="connsiteY0" fmla="*/ 0 h 840105"/>
                  <a:gd name="connsiteX1" fmla="*/ 724376 w 848677"/>
                  <a:gd name="connsiteY1" fmla="*/ 124301 h 840105"/>
                  <a:gd name="connsiteX2" fmla="*/ 848678 w 848677"/>
                  <a:gd name="connsiteY2" fmla="*/ 424339 h 840105"/>
                  <a:gd name="connsiteX3" fmla="*/ 724376 w 848677"/>
                  <a:gd name="connsiteY3" fmla="*/ 724376 h 840105"/>
                  <a:gd name="connsiteX4" fmla="*/ 424339 w 848677"/>
                  <a:gd name="connsiteY4" fmla="*/ 848677 h 840105"/>
                  <a:gd name="connsiteX5" fmla="*/ 124301 w 848677"/>
                  <a:gd name="connsiteY5" fmla="*/ 724376 h 840105"/>
                  <a:gd name="connsiteX6" fmla="*/ 0 w 848677"/>
                  <a:gd name="connsiteY6" fmla="*/ 424339 h 840105"/>
                  <a:gd name="connsiteX7" fmla="*/ 124301 w 848677"/>
                  <a:gd name="connsiteY7" fmla="*/ 124301 h 840105"/>
                  <a:gd name="connsiteX8" fmla="*/ 424339 w 848677"/>
                  <a:gd name="connsiteY8" fmla="*/ 0 h 840105"/>
                  <a:gd name="connsiteX9" fmla="*/ 424339 w 848677"/>
                  <a:gd name="connsiteY9" fmla="*/ 0 h 840105"/>
                  <a:gd name="connsiteX10" fmla="*/ 701230 w 848677"/>
                  <a:gd name="connsiteY10" fmla="*/ 147447 h 840105"/>
                  <a:gd name="connsiteX11" fmla="*/ 424339 w 848677"/>
                  <a:gd name="connsiteY11" fmla="*/ 32575 h 840105"/>
                  <a:gd name="connsiteX12" fmla="*/ 147447 w 848677"/>
                  <a:gd name="connsiteY12" fmla="*/ 147447 h 840105"/>
                  <a:gd name="connsiteX13" fmla="*/ 32575 w 848677"/>
                  <a:gd name="connsiteY13" fmla="*/ 424339 h 840105"/>
                  <a:gd name="connsiteX14" fmla="*/ 147447 w 848677"/>
                  <a:gd name="connsiteY14" fmla="*/ 701230 h 840105"/>
                  <a:gd name="connsiteX15" fmla="*/ 424339 w 848677"/>
                  <a:gd name="connsiteY15" fmla="*/ 816102 h 840105"/>
                  <a:gd name="connsiteX16" fmla="*/ 701230 w 848677"/>
                  <a:gd name="connsiteY16" fmla="*/ 701230 h 840105"/>
                  <a:gd name="connsiteX17" fmla="*/ 816102 w 848677"/>
                  <a:gd name="connsiteY17" fmla="*/ 424339 h 840105"/>
                  <a:gd name="connsiteX18" fmla="*/ 701230 w 848677"/>
                  <a:gd name="connsiteY18" fmla="*/ 147447 h 840105"/>
                  <a:gd name="connsiteX19" fmla="*/ 701230 w 848677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5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6895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0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6102" y="316325"/>
                      <a:pt x="772382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B8E1DF-566C-43D8-89CB-590A3EF21B24}"/>
                  </a:ext>
                </a:extLst>
              </p:cNvPr>
              <p:cNvSpPr/>
              <p:nvPr/>
            </p:nvSpPr>
            <p:spPr>
              <a:xfrm>
                <a:off x="7491952" y="631393"/>
                <a:ext cx="445770" cy="282893"/>
              </a:xfrm>
              <a:custGeom>
                <a:avLst/>
                <a:gdLst>
                  <a:gd name="connsiteX0" fmla="*/ 267114 w 445770"/>
                  <a:gd name="connsiteY0" fmla="*/ 114682 h 282892"/>
                  <a:gd name="connsiteX1" fmla="*/ 172816 w 445770"/>
                  <a:gd name="connsiteY1" fmla="*/ 114682 h 282892"/>
                  <a:gd name="connsiteX2" fmla="*/ 146242 w 445770"/>
                  <a:gd name="connsiteY2" fmla="*/ 114682 h 282892"/>
                  <a:gd name="connsiteX3" fmla="*/ 141956 w 445770"/>
                  <a:gd name="connsiteY3" fmla="*/ 118111 h 282892"/>
                  <a:gd name="connsiteX4" fmla="*/ 141956 w 445770"/>
                  <a:gd name="connsiteY4" fmla="*/ 172975 h 282892"/>
                  <a:gd name="connsiteX5" fmla="*/ 218251 w 445770"/>
                  <a:gd name="connsiteY5" fmla="*/ 172975 h 282892"/>
                  <a:gd name="connsiteX6" fmla="*/ 215679 w 445770"/>
                  <a:gd name="connsiteY6" fmla="*/ 182405 h 282892"/>
                  <a:gd name="connsiteX7" fmla="*/ 129097 w 445770"/>
                  <a:gd name="connsiteY7" fmla="*/ 227839 h 282892"/>
                  <a:gd name="connsiteX8" fmla="*/ 60517 w 445770"/>
                  <a:gd name="connsiteY8" fmla="*/ 127541 h 282892"/>
                  <a:gd name="connsiteX9" fmla="*/ 66517 w 445770"/>
                  <a:gd name="connsiteY9" fmla="*/ 107824 h 282892"/>
                  <a:gd name="connsiteX10" fmla="*/ 160815 w 445770"/>
                  <a:gd name="connsiteY10" fmla="*/ 60675 h 282892"/>
                  <a:gd name="connsiteX11" fmla="*/ 196819 w 445770"/>
                  <a:gd name="connsiteY11" fmla="*/ 79535 h 282892"/>
                  <a:gd name="connsiteX12" fmla="*/ 238825 w 445770"/>
                  <a:gd name="connsiteY12" fmla="*/ 37529 h 282892"/>
                  <a:gd name="connsiteX13" fmla="*/ 235396 w 445770"/>
                  <a:gd name="connsiteY13" fmla="*/ 34100 h 282892"/>
                  <a:gd name="connsiteX14" fmla="*/ 119667 w 445770"/>
                  <a:gd name="connsiteY14" fmla="*/ 2382 h 282892"/>
                  <a:gd name="connsiteX15" fmla="*/ 2223 w 445770"/>
                  <a:gd name="connsiteY15" fmla="*/ 119825 h 282892"/>
                  <a:gd name="connsiteX16" fmla="*/ 9082 w 445770"/>
                  <a:gd name="connsiteY16" fmla="*/ 196121 h 282892"/>
                  <a:gd name="connsiteX17" fmla="*/ 159958 w 445770"/>
                  <a:gd name="connsiteY17" fmla="*/ 286989 h 282892"/>
                  <a:gd name="connsiteX18" fmla="*/ 243111 w 445770"/>
                  <a:gd name="connsiteY18" fmla="*/ 248413 h 282892"/>
                  <a:gd name="connsiteX19" fmla="*/ 279116 w 445770"/>
                  <a:gd name="connsiteY19" fmla="*/ 124112 h 282892"/>
                  <a:gd name="connsiteX20" fmla="*/ 267114 w 445770"/>
                  <a:gd name="connsiteY20" fmla="*/ 114682 h 282892"/>
                  <a:gd name="connsiteX21" fmla="*/ 267114 w 445770"/>
                  <a:gd name="connsiteY21" fmla="*/ 114682 h 282892"/>
                  <a:gd name="connsiteX22" fmla="*/ 408560 w 445770"/>
                  <a:gd name="connsiteY22" fmla="*/ 118968 h 282892"/>
                  <a:gd name="connsiteX23" fmla="*/ 399131 w 445770"/>
                  <a:gd name="connsiteY23" fmla="*/ 118968 h 282892"/>
                  <a:gd name="connsiteX24" fmla="*/ 399131 w 445770"/>
                  <a:gd name="connsiteY24" fmla="*/ 117254 h 282892"/>
                  <a:gd name="connsiteX25" fmla="*/ 399131 w 445770"/>
                  <a:gd name="connsiteY25" fmla="*/ 110396 h 282892"/>
                  <a:gd name="connsiteX26" fmla="*/ 399131 w 445770"/>
                  <a:gd name="connsiteY26" fmla="*/ 74391 h 282892"/>
                  <a:gd name="connsiteX27" fmla="*/ 395701 w 445770"/>
                  <a:gd name="connsiteY27" fmla="*/ 69248 h 282892"/>
                  <a:gd name="connsiteX28" fmla="*/ 362269 w 445770"/>
                  <a:gd name="connsiteY28" fmla="*/ 68390 h 282892"/>
                  <a:gd name="connsiteX29" fmla="*/ 362269 w 445770"/>
                  <a:gd name="connsiteY29" fmla="*/ 110396 h 282892"/>
                  <a:gd name="connsiteX30" fmla="*/ 362269 w 445770"/>
                  <a:gd name="connsiteY30" fmla="*/ 118111 h 282892"/>
                  <a:gd name="connsiteX31" fmla="*/ 311691 w 445770"/>
                  <a:gd name="connsiteY31" fmla="*/ 118111 h 282892"/>
                  <a:gd name="connsiteX32" fmla="*/ 311691 w 445770"/>
                  <a:gd name="connsiteY32" fmla="*/ 127541 h 282892"/>
                  <a:gd name="connsiteX33" fmla="*/ 313406 w 445770"/>
                  <a:gd name="connsiteY33" fmla="*/ 154973 h 282892"/>
                  <a:gd name="connsiteX34" fmla="*/ 339980 w 445770"/>
                  <a:gd name="connsiteY34" fmla="*/ 155830 h 282892"/>
                  <a:gd name="connsiteX35" fmla="*/ 363126 w 445770"/>
                  <a:gd name="connsiteY35" fmla="*/ 155830 h 282892"/>
                  <a:gd name="connsiteX36" fmla="*/ 363126 w 445770"/>
                  <a:gd name="connsiteY36" fmla="*/ 205550 h 282892"/>
                  <a:gd name="connsiteX37" fmla="*/ 399988 w 445770"/>
                  <a:gd name="connsiteY37" fmla="*/ 205550 h 282892"/>
                  <a:gd name="connsiteX38" fmla="*/ 399988 w 445770"/>
                  <a:gd name="connsiteY38" fmla="*/ 155830 h 282892"/>
                  <a:gd name="connsiteX39" fmla="*/ 449708 w 445770"/>
                  <a:gd name="connsiteY39" fmla="*/ 155830 h 282892"/>
                  <a:gd name="connsiteX40" fmla="*/ 449708 w 445770"/>
                  <a:gd name="connsiteY40" fmla="*/ 127541 h 282892"/>
                  <a:gd name="connsiteX41" fmla="*/ 449708 w 445770"/>
                  <a:gd name="connsiteY41" fmla="*/ 118968 h 282892"/>
                  <a:gd name="connsiteX42" fmla="*/ 408560 w 445770"/>
                  <a:gd name="connsiteY42" fmla="*/ 118968 h 282892"/>
                  <a:gd name="connsiteX43" fmla="*/ 408560 w 445770"/>
                  <a:gd name="connsiteY43" fmla="*/ 118968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45770" h="282892">
                    <a:moveTo>
                      <a:pt x="267114" y="114682"/>
                    </a:moveTo>
                    <a:cubicBezTo>
                      <a:pt x="235396" y="114682"/>
                      <a:pt x="204535" y="114682"/>
                      <a:pt x="172816" y="114682"/>
                    </a:cubicBezTo>
                    <a:cubicBezTo>
                      <a:pt x="164244" y="114682"/>
                      <a:pt x="154814" y="113825"/>
                      <a:pt x="146242" y="114682"/>
                    </a:cubicBezTo>
                    <a:cubicBezTo>
                      <a:pt x="144527" y="114682"/>
                      <a:pt x="141956" y="116396"/>
                      <a:pt x="141956" y="118111"/>
                    </a:cubicBezTo>
                    <a:cubicBezTo>
                      <a:pt x="141956" y="136113"/>
                      <a:pt x="141956" y="154115"/>
                      <a:pt x="141956" y="172975"/>
                    </a:cubicBezTo>
                    <a:cubicBezTo>
                      <a:pt x="167673" y="172975"/>
                      <a:pt x="192533" y="172975"/>
                      <a:pt x="218251" y="172975"/>
                    </a:cubicBezTo>
                    <a:cubicBezTo>
                      <a:pt x="217394" y="176404"/>
                      <a:pt x="216536" y="179833"/>
                      <a:pt x="215679" y="182405"/>
                    </a:cubicBezTo>
                    <a:cubicBezTo>
                      <a:pt x="204535" y="217552"/>
                      <a:pt x="168530" y="234697"/>
                      <a:pt x="129097" y="227839"/>
                    </a:cubicBezTo>
                    <a:cubicBezTo>
                      <a:pt x="81091" y="220124"/>
                      <a:pt x="51944" y="175547"/>
                      <a:pt x="60517" y="127541"/>
                    </a:cubicBezTo>
                    <a:cubicBezTo>
                      <a:pt x="61374" y="120683"/>
                      <a:pt x="63946" y="113825"/>
                      <a:pt x="66517" y="107824"/>
                    </a:cubicBezTo>
                    <a:cubicBezTo>
                      <a:pt x="82805" y="72677"/>
                      <a:pt x="121381" y="52103"/>
                      <a:pt x="160815" y="60675"/>
                    </a:cubicBezTo>
                    <a:cubicBezTo>
                      <a:pt x="174531" y="64104"/>
                      <a:pt x="186532" y="70105"/>
                      <a:pt x="196819" y="79535"/>
                    </a:cubicBezTo>
                    <a:cubicBezTo>
                      <a:pt x="210536" y="65819"/>
                      <a:pt x="224251" y="52103"/>
                      <a:pt x="238825" y="37529"/>
                    </a:cubicBezTo>
                    <a:cubicBezTo>
                      <a:pt x="237967" y="36672"/>
                      <a:pt x="236253" y="35815"/>
                      <a:pt x="235396" y="34100"/>
                    </a:cubicBezTo>
                    <a:cubicBezTo>
                      <a:pt x="201963" y="5811"/>
                      <a:pt x="162529" y="-5333"/>
                      <a:pt x="119667" y="2382"/>
                    </a:cubicBezTo>
                    <a:cubicBezTo>
                      <a:pt x="57088" y="12669"/>
                      <a:pt x="11654" y="61532"/>
                      <a:pt x="2223" y="119825"/>
                    </a:cubicBezTo>
                    <a:cubicBezTo>
                      <a:pt x="-2063" y="144686"/>
                      <a:pt x="-348" y="170403"/>
                      <a:pt x="9082" y="196121"/>
                    </a:cubicBezTo>
                    <a:cubicBezTo>
                      <a:pt x="33085" y="256985"/>
                      <a:pt x="94807" y="294704"/>
                      <a:pt x="159958" y="286989"/>
                    </a:cubicBezTo>
                    <a:cubicBezTo>
                      <a:pt x="192533" y="283560"/>
                      <a:pt x="220822" y="271559"/>
                      <a:pt x="243111" y="248413"/>
                    </a:cubicBezTo>
                    <a:cubicBezTo>
                      <a:pt x="276544" y="213266"/>
                      <a:pt x="285116" y="171260"/>
                      <a:pt x="279116" y="124112"/>
                    </a:cubicBezTo>
                    <a:cubicBezTo>
                      <a:pt x="277401" y="115539"/>
                      <a:pt x="273972" y="114682"/>
                      <a:pt x="267114" y="114682"/>
                    </a:cubicBezTo>
                    <a:lnTo>
                      <a:pt x="267114" y="114682"/>
                    </a:lnTo>
                    <a:close/>
                    <a:moveTo>
                      <a:pt x="408560" y="118968"/>
                    </a:moveTo>
                    <a:cubicBezTo>
                      <a:pt x="405989" y="118968"/>
                      <a:pt x="402559" y="118968"/>
                      <a:pt x="399131" y="118968"/>
                    </a:cubicBezTo>
                    <a:cubicBezTo>
                      <a:pt x="399131" y="118111"/>
                      <a:pt x="399131" y="117254"/>
                      <a:pt x="399131" y="117254"/>
                    </a:cubicBezTo>
                    <a:cubicBezTo>
                      <a:pt x="399131" y="114682"/>
                      <a:pt x="399131" y="112967"/>
                      <a:pt x="399131" y="110396"/>
                    </a:cubicBezTo>
                    <a:cubicBezTo>
                      <a:pt x="399131" y="98394"/>
                      <a:pt x="399131" y="86393"/>
                      <a:pt x="399131" y="74391"/>
                    </a:cubicBezTo>
                    <a:cubicBezTo>
                      <a:pt x="399131" y="72677"/>
                      <a:pt x="396559" y="69248"/>
                      <a:pt x="395701" y="69248"/>
                    </a:cubicBezTo>
                    <a:cubicBezTo>
                      <a:pt x="384557" y="68390"/>
                      <a:pt x="374270" y="68390"/>
                      <a:pt x="362269" y="68390"/>
                    </a:cubicBezTo>
                    <a:cubicBezTo>
                      <a:pt x="362269" y="82964"/>
                      <a:pt x="362269" y="96680"/>
                      <a:pt x="362269" y="110396"/>
                    </a:cubicBezTo>
                    <a:cubicBezTo>
                      <a:pt x="362269" y="112967"/>
                      <a:pt x="362269" y="115539"/>
                      <a:pt x="362269" y="118111"/>
                    </a:cubicBezTo>
                    <a:cubicBezTo>
                      <a:pt x="345124" y="118111"/>
                      <a:pt x="328836" y="118111"/>
                      <a:pt x="311691" y="118111"/>
                    </a:cubicBezTo>
                    <a:cubicBezTo>
                      <a:pt x="311691" y="122397"/>
                      <a:pt x="311691" y="124969"/>
                      <a:pt x="311691" y="127541"/>
                    </a:cubicBezTo>
                    <a:cubicBezTo>
                      <a:pt x="312548" y="136113"/>
                      <a:pt x="312548" y="145543"/>
                      <a:pt x="313406" y="154973"/>
                    </a:cubicBezTo>
                    <a:cubicBezTo>
                      <a:pt x="321978" y="155830"/>
                      <a:pt x="330551" y="155830"/>
                      <a:pt x="339980" y="155830"/>
                    </a:cubicBezTo>
                    <a:cubicBezTo>
                      <a:pt x="347696" y="155830"/>
                      <a:pt x="354554" y="155830"/>
                      <a:pt x="363126" y="155830"/>
                    </a:cubicBezTo>
                    <a:cubicBezTo>
                      <a:pt x="363126" y="172975"/>
                      <a:pt x="363126" y="189263"/>
                      <a:pt x="363126" y="205550"/>
                    </a:cubicBezTo>
                    <a:cubicBezTo>
                      <a:pt x="375985" y="205550"/>
                      <a:pt x="387129" y="205550"/>
                      <a:pt x="399988" y="205550"/>
                    </a:cubicBezTo>
                    <a:cubicBezTo>
                      <a:pt x="399988" y="189263"/>
                      <a:pt x="399988" y="172975"/>
                      <a:pt x="399988" y="155830"/>
                    </a:cubicBezTo>
                    <a:cubicBezTo>
                      <a:pt x="417133" y="155830"/>
                      <a:pt x="432563" y="155830"/>
                      <a:pt x="449708" y="155830"/>
                    </a:cubicBezTo>
                    <a:cubicBezTo>
                      <a:pt x="449708" y="146400"/>
                      <a:pt x="449708" y="136970"/>
                      <a:pt x="449708" y="127541"/>
                    </a:cubicBezTo>
                    <a:cubicBezTo>
                      <a:pt x="449708" y="124112"/>
                      <a:pt x="449708" y="121540"/>
                      <a:pt x="449708" y="118968"/>
                    </a:cubicBezTo>
                    <a:cubicBezTo>
                      <a:pt x="435992" y="118968"/>
                      <a:pt x="422276" y="118968"/>
                      <a:pt x="408560" y="118968"/>
                    </a:cubicBezTo>
                    <a:lnTo>
                      <a:pt x="408560" y="11896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038519-7618-49FC-A395-77C23C0E8D76}"/>
                </a:ext>
              </a:extLst>
            </p:cNvPr>
            <p:cNvGrpSpPr/>
            <p:nvPr/>
          </p:nvGrpSpPr>
          <p:grpSpPr>
            <a:xfrm>
              <a:off x="4260693" y="238214"/>
              <a:ext cx="848678" cy="848678"/>
              <a:chOff x="8370285" y="2460575"/>
              <a:chExt cx="848678" cy="848678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12B6136-0C51-4707-ACE1-E397872A8BE3}"/>
                  </a:ext>
                </a:extLst>
              </p:cNvPr>
              <p:cNvSpPr/>
              <p:nvPr/>
            </p:nvSpPr>
            <p:spPr>
              <a:xfrm>
                <a:off x="8370285" y="2460575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7447 h 848677"/>
                  <a:gd name="connsiteX11" fmla="*/ 424339 w 848677"/>
                  <a:gd name="connsiteY11" fmla="*/ 32575 h 848677"/>
                  <a:gd name="connsiteX12" fmla="*/ 147447 w 848677"/>
                  <a:gd name="connsiteY12" fmla="*/ 147447 h 848677"/>
                  <a:gd name="connsiteX13" fmla="*/ 32575 w 848677"/>
                  <a:gd name="connsiteY13" fmla="*/ 424339 h 848677"/>
                  <a:gd name="connsiteX14" fmla="*/ 147447 w 848677"/>
                  <a:gd name="connsiteY14" fmla="*/ 701230 h 848677"/>
                  <a:gd name="connsiteX15" fmla="*/ 424339 w 848677"/>
                  <a:gd name="connsiteY15" fmla="*/ 816102 h 848677"/>
                  <a:gd name="connsiteX16" fmla="*/ 701230 w 848677"/>
                  <a:gd name="connsiteY16" fmla="*/ 701230 h 848677"/>
                  <a:gd name="connsiteX17" fmla="*/ 816102 w 848677"/>
                  <a:gd name="connsiteY17" fmla="*/ 424339 h 848677"/>
                  <a:gd name="connsiteX18" fmla="*/ 701230 w 848677"/>
                  <a:gd name="connsiteY18" fmla="*/ 147447 h 848677"/>
                  <a:gd name="connsiteX19" fmla="*/ 701230 w 848677"/>
                  <a:gd name="connsiteY19" fmla="*/ 147447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8"/>
                      <a:pt x="424339" y="848678"/>
                    </a:cubicBezTo>
                    <a:cubicBezTo>
                      <a:pt x="306895" y="848678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3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3" y="816102"/>
                      <a:pt x="630079" y="772382"/>
                      <a:pt x="701230" y="701230"/>
                    </a:cubicBezTo>
                    <a:cubicBezTo>
                      <a:pt x="772383" y="630079"/>
                      <a:pt x="816102" y="532352"/>
                      <a:pt x="816102" y="424339"/>
                    </a:cubicBezTo>
                    <a:cubicBezTo>
                      <a:pt x="816102" y="316325"/>
                      <a:pt x="772383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B2B9987-5B49-48BB-ABFD-0929D1E22972}"/>
                  </a:ext>
                </a:extLst>
              </p:cNvPr>
              <p:cNvSpPr/>
              <p:nvPr/>
            </p:nvSpPr>
            <p:spPr>
              <a:xfrm>
                <a:off x="8603457" y="2692889"/>
                <a:ext cx="377190" cy="377190"/>
              </a:xfrm>
              <a:custGeom>
                <a:avLst/>
                <a:gdLst>
                  <a:gd name="connsiteX0" fmla="*/ 0 w 377190"/>
                  <a:gd name="connsiteY0" fmla="*/ 196310 h 377190"/>
                  <a:gd name="connsiteX1" fmla="*/ 0 w 377190"/>
                  <a:gd name="connsiteY1" fmla="*/ 384048 h 377190"/>
                  <a:gd name="connsiteX2" fmla="*/ 89154 w 377190"/>
                  <a:gd name="connsiteY2" fmla="*/ 384048 h 377190"/>
                  <a:gd name="connsiteX3" fmla="*/ 89154 w 377190"/>
                  <a:gd name="connsiteY3" fmla="*/ 180880 h 377190"/>
                  <a:gd name="connsiteX4" fmla="*/ 89154 w 377190"/>
                  <a:gd name="connsiteY4" fmla="*/ 127730 h 377190"/>
                  <a:gd name="connsiteX5" fmla="*/ 0 w 377190"/>
                  <a:gd name="connsiteY5" fmla="*/ 127730 h 377190"/>
                  <a:gd name="connsiteX6" fmla="*/ 0 w 377190"/>
                  <a:gd name="connsiteY6" fmla="*/ 196310 h 377190"/>
                  <a:gd name="connsiteX7" fmla="*/ 380619 w 377190"/>
                  <a:gd name="connsiteY7" fmla="*/ 206597 h 377190"/>
                  <a:gd name="connsiteX8" fmla="*/ 287179 w 377190"/>
                  <a:gd name="connsiteY8" fmla="*/ 127730 h 377190"/>
                  <a:gd name="connsiteX9" fmla="*/ 212598 w 377190"/>
                  <a:gd name="connsiteY9" fmla="*/ 162020 h 377190"/>
                  <a:gd name="connsiteX10" fmla="*/ 211741 w 377190"/>
                  <a:gd name="connsiteY10" fmla="*/ 162020 h 377190"/>
                  <a:gd name="connsiteX11" fmla="*/ 211741 w 377190"/>
                  <a:gd name="connsiteY11" fmla="*/ 127730 h 377190"/>
                  <a:gd name="connsiteX12" fmla="*/ 140589 w 377190"/>
                  <a:gd name="connsiteY12" fmla="*/ 127730 h 377190"/>
                  <a:gd name="connsiteX13" fmla="*/ 140589 w 377190"/>
                  <a:gd name="connsiteY13" fmla="*/ 176594 h 377190"/>
                  <a:gd name="connsiteX14" fmla="*/ 140589 w 377190"/>
                  <a:gd name="connsiteY14" fmla="*/ 383191 h 377190"/>
                  <a:gd name="connsiteX15" fmla="*/ 215170 w 377190"/>
                  <a:gd name="connsiteY15" fmla="*/ 383191 h 377190"/>
                  <a:gd name="connsiteX16" fmla="*/ 215170 w 377190"/>
                  <a:gd name="connsiteY16" fmla="*/ 256318 h 377190"/>
                  <a:gd name="connsiteX17" fmla="*/ 262318 w 377190"/>
                  <a:gd name="connsiteY17" fmla="*/ 191167 h 377190"/>
                  <a:gd name="connsiteX18" fmla="*/ 306895 w 377190"/>
                  <a:gd name="connsiteY18" fmla="*/ 258889 h 377190"/>
                  <a:gd name="connsiteX19" fmla="*/ 306895 w 377190"/>
                  <a:gd name="connsiteY19" fmla="*/ 383191 h 377190"/>
                  <a:gd name="connsiteX20" fmla="*/ 383191 w 377190"/>
                  <a:gd name="connsiteY20" fmla="*/ 383191 h 377190"/>
                  <a:gd name="connsiteX21" fmla="*/ 383191 w 377190"/>
                  <a:gd name="connsiteY21" fmla="*/ 242602 h 377190"/>
                  <a:gd name="connsiteX22" fmla="*/ 380619 w 377190"/>
                  <a:gd name="connsiteY22" fmla="*/ 206597 h 377190"/>
                  <a:gd name="connsiteX23" fmla="*/ 380619 w 377190"/>
                  <a:gd name="connsiteY23" fmla="*/ 206597 h 377190"/>
                  <a:gd name="connsiteX24" fmla="*/ 44577 w 377190"/>
                  <a:gd name="connsiteY24" fmla="*/ 0 h 377190"/>
                  <a:gd name="connsiteX25" fmla="*/ 0 w 377190"/>
                  <a:gd name="connsiteY25" fmla="*/ 44577 h 377190"/>
                  <a:gd name="connsiteX26" fmla="*/ 44577 w 377190"/>
                  <a:gd name="connsiteY26" fmla="*/ 89154 h 377190"/>
                  <a:gd name="connsiteX27" fmla="*/ 89154 w 377190"/>
                  <a:gd name="connsiteY27" fmla="*/ 44577 h 377190"/>
                  <a:gd name="connsiteX28" fmla="*/ 44577 w 377190"/>
                  <a:gd name="connsiteY28" fmla="*/ 0 h 377190"/>
                  <a:gd name="connsiteX29" fmla="*/ 44577 w 377190"/>
                  <a:gd name="connsiteY29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7190" h="377190">
                    <a:moveTo>
                      <a:pt x="0" y="196310"/>
                    </a:moveTo>
                    <a:lnTo>
                      <a:pt x="0" y="384048"/>
                    </a:lnTo>
                    <a:lnTo>
                      <a:pt x="89154" y="384048"/>
                    </a:lnTo>
                    <a:lnTo>
                      <a:pt x="89154" y="180880"/>
                    </a:lnTo>
                    <a:lnTo>
                      <a:pt x="89154" y="127730"/>
                    </a:lnTo>
                    <a:lnTo>
                      <a:pt x="0" y="127730"/>
                    </a:lnTo>
                    <a:lnTo>
                      <a:pt x="0" y="196310"/>
                    </a:lnTo>
                    <a:close/>
                    <a:moveTo>
                      <a:pt x="380619" y="206597"/>
                    </a:moveTo>
                    <a:cubicBezTo>
                      <a:pt x="374618" y="158591"/>
                      <a:pt x="352330" y="127730"/>
                      <a:pt x="287179" y="127730"/>
                    </a:cubicBezTo>
                    <a:cubicBezTo>
                      <a:pt x="248603" y="127730"/>
                      <a:pt x="222885" y="141446"/>
                      <a:pt x="212598" y="162020"/>
                    </a:cubicBezTo>
                    <a:lnTo>
                      <a:pt x="211741" y="162020"/>
                    </a:lnTo>
                    <a:lnTo>
                      <a:pt x="211741" y="127730"/>
                    </a:lnTo>
                    <a:lnTo>
                      <a:pt x="140589" y="127730"/>
                    </a:lnTo>
                    <a:lnTo>
                      <a:pt x="140589" y="176594"/>
                    </a:lnTo>
                    <a:lnTo>
                      <a:pt x="140589" y="383191"/>
                    </a:lnTo>
                    <a:lnTo>
                      <a:pt x="215170" y="383191"/>
                    </a:lnTo>
                    <a:lnTo>
                      <a:pt x="215170" y="256318"/>
                    </a:lnTo>
                    <a:cubicBezTo>
                      <a:pt x="215170" y="222885"/>
                      <a:pt x="222028" y="191167"/>
                      <a:pt x="262318" y="191167"/>
                    </a:cubicBezTo>
                    <a:cubicBezTo>
                      <a:pt x="303467" y="191167"/>
                      <a:pt x="306895" y="228886"/>
                      <a:pt x="306895" y="258889"/>
                    </a:cubicBezTo>
                    <a:lnTo>
                      <a:pt x="306895" y="383191"/>
                    </a:lnTo>
                    <a:lnTo>
                      <a:pt x="383191" y="383191"/>
                    </a:lnTo>
                    <a:lnTo>
                      <a:pt x="383191" y="242602"/>
                    </a:lnTo>
                    <a:cubicBezTo>
                      <a:pt x="383191" y="229743"/>
                      <a:pt x="382333" y="217741"/>
                      <a:pt x="380619" y="206597"/>
                    </a:cubicBezTo>
                    <a:lnTo>
                      <a:pt x="380619" y="206597"/>
                    </a:lnTo>
                    <a:close/>
                    <a:moveTo>
                      <a:pt x="44577" y="0"/>
                    </a:moveTo>
                    <a:cubicBezTo>
                      <a:pt x="19717" y="0"/>
                      <a:pt x="0" y="19717"/>
                      <a:pt x="0" y="44577"/>
                    </a:cubicBezTo>
                    <a:cubicBezTo>
                      <a:pt x="0" y="69437"/>
                      <a:pt x="19717" y="89154"/>
                      <a:pt x="44577" y="89154"/>
                    </a:cubicBezTo>
                    <a:cubicBezTo>
                      <a:pt x="69437" y="89154"/>
                      <a:pt x="89154" y="69437"/>
                      <a:pt x="89154" y="44577"/>
                    </a:cubicBezTo>
                    <a:cubicBezTo>
                      <a:pt x="89154" y="19717"/>
                      <a:pt x="69437" y="0"/>
                      <a:pt x="44577" y="0"/>
                    </a:cubicBezTo>
                    <a:lnTo>
                      <a:pt x="44577" y="0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B8E0E8-6423-4D3A-876C-FEFCAEDF5AC2}"/>
                </a:ext>
              </a:extLst>
            </p:cNvPr>
            <p:cNvGrpSpPr/>
            <p:nvPr/>
          </p:nvGrpSpPr>
          <p:grpSpPr>
            <a:xfrm>
              <a:off x="3300131" y="237333"/>
              <a:ext cx="848678" cy="848678"/>
              <a:chOff x="8370285" y="1405300"/>
              <a:chExt cx="848678" cy="848678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136A80-2DB9-430E-98E7-DBF59510C227}"/>
                  </a:ext>
                </a:extLst>
              </p:cNvPr>
              <p:cNvSpPr/>
              <p:nvPr/>
            </p:nvSpPr>
            <p:spPr>
              <a:xfrm>
                <a:off x="8370285" y="1405300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8304 h 848677"/>
                  <a:gd name="connsiteX11" fmla="*/ 424339 w 848677"/>
                  <a:gd name="connsiteY11" fmla="*/ 33433 h 848677"/>
                  <a:gd name="connsiteX12" fmla="*/ 147447 w 848677"/>
                  <a:gd name="connsiteY12" fmla="*/ 148304 h 848677"/>
                  <a:gd name="connsiteX13" fmla="*/ 32575 w 848677"/>
                  <a:gd name="connsiteY13" fmla="*/ 425196 h 848677"/>
                  <a:gd name="connsiteX14" fmla="*/ 147447 w 848677"/>
                  <a:gd name="connsiteY14" fmla="*/ 702088 h 848677"/>
                  <a:gd name="connsiteX15" fmla="*/ 424339 w 848677"/>
                  <a:gd name="connsiteY15" fmla="*/ 816959 h 848677"/>
                  <a:gd name="connsiteX16" fmla="*/ 701230 w 848677"/>
                  <a:gd name="connsiteY16" fmla="*/ 702088 h 848677"/>
                  <a:gd name="connsiteX17" fmla="*/ 816102 w 848677"/>
                  <a:gd name="connsiteY17" fmla="*/ 425196 h 848677"/>
                  <a:gd name="connsiteX18" fmla="*/ 701230 w 848677"/>
                  <a:gd name="connsiteY18" fmla="*/ 148304 h 848677"/>
                  <a:gd name="connsiteX19" fmla="*/ 701230 w 848677"/>
                  <a:gd name="connsiteY19" fmla="*/ 148304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8006"/>
                      <a:pt x="724376" y="124301"/>
                    </a:cubicBezTo>
                    <a:cubicBezTo>
                      <a:pt x="801529" y="201454"/>
                      <a:pt x="848678" y="307753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0671"/>
                      <a:pt x="541782" y="848678"/>
                      <a:pt x="424339" y="848678"/>
                    </a:cubicBezTo>
                    <a:cubicBezTo>
                      <a:pt x="306895" y="848678"/>
                      <a:pt x="201454" y="800671"/>
                      <a:pt x="124301" y="724376"/>
                    </a:cubicBezTo>
                    <a:cubicBezTo>
                      <a:pt x="47149" y="647224"/>
                      <a:pt x="0" y="540925"/>
                      <a:pt x="0" y="424339"/>
                    </a:cubicBezTo>
                    <a:cubicBezTo>
                      <a:pt x="0" y="306896"/>
                      <a:pt x="47149" y="200597"/>
                      <a:pt x="124301" y="124301"/>
                    </a:cubicBezTo>
                    <a:cubicBezTo>
                      <a:pt x="201454" y="48006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8304"/>
                    </a:moveTo>
                    <a:cubicBezTo>
                      <a:pt x="630079" y="77153"/>
                      <a:pt x="532353" y="33433"/>
                      <a:pt x="424339" y="33433"/>
                    </a:cubicBezTo>
                    <a:cubicBezTo>
                      <a:pt x="316325" y="33433"/>
                      <a:pt x="218599" y="77153"/>
                      <a:pt x="147447" y="148304"/>
                    </a:cubicBezTo>
                    <a:cubicBezTo>
                      <a:pt x="76295" y="219456"/>
                      <a:pt x="32575" y="317183"/>
                      <a:pt x="32575" y="425196"/>
                    </a:cubicBezTo>
                    <a:cubicBezTo>
                      <a:pt x="32575" y="533210"/>
                      <a:pt x="76295" y="630936"/>
                      <a:pt x="147447" y="702088"/>
                    </a:cubicBezTo>
                    <a:cubicBezTo>
                      <a:pt x="218599" y="773240"/>
                      <a:pt x="316325" y="816959"/>
                      <a:pt x="424339" y="816959"/>
                    </a:cubicBezTo>
                    <a:cubicBezTo>
                      <a:pt x="532353" y="816959"/>
                      <a:pt x="630079" y="773240"/>
                      <a:pt x="701230" y="702088"/>
                    </a:cubicBezTo>
                    <a:cubicBezTo>
                      <a:pt x="772383" y="630936"/>
                      <a:pt x="816102" y="533210"/>
                      <a:pt x="816102" y="425196"/>
                    </a:cubicBezTo>
                    <a:cubicBezTo>
                      <a:pt x="816102" y="316325"/>
                      <a:pt x="772383" y="218599"/>
                      <a:pt x="701230" y="148304"/>
                    </a:cubicBezTo>
                    <a:lnTo>
                      <a:pt x="701230" y="148304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58868FD-C0B8-4D79-8681-E04DFDB1FB8E}"/>
                  </a:ext>
                </a:extLst>
              </p:cNvPr>
              <p:cNvSpPr/>
              <p:nvPr/>
            </p:nvSpPr>
            <p:spPr>
              <a:xfrm>
                <a:off x="8578597" y="1656474"/>
                <a:ext cx="428625" cy="342900"/>
              </a:xfrm>
              <a:custGeom>
                <a:avLst/>
                <a:gdLst>
                  <a:gd name="connsiteX0" fmla="*/ 432911 w 428625"/>
                  <a:gd name="connsiteY0" fmla="*/ 41148 h 342900"/>
                  <a:gd name="connsiteX1" fmla="*/ 382334 w 428625"/>
                  <a:gd name="connsiteY1" fmla="*/ 54864 h 342900"/>
                  <a:gd name="connsiteX2" fmla="*/ 421767 w 428625"/>
                  <a:gd name="connsiteY2" fmla="*/ 6001 h 342900"/>
                  <a:gd name="connsiteX3" fmla="*/ 365189 w 428625"/>
                  <a:gd name="connsiteY3" fmla="*/ 27432 h 342900"/>
                  <a:gd name="connsiteX4" fmla="*/ 300038 w 428625"/>
                  <a:gd name="connsiteY4" fmla="*/ 0 h 342900"/>
                  <a:gd name="connsiteX5" fmla="*/ 210884 w 428625"/>
                  <a:gd name="connsiteY5" fmla="*/ 87439 h 342900"/>
                  <a:gd name="connsiteX6" fmla="*/ 213455 w 428625"/>
                  <a:gd name="connsiteY6" fmla="*/ 107156 h 342900"/>
                  <a:gd name="connsiteX7" fmla="*/ 30004 w 428625"/>
                  <a:gd name="connsiteY7" fmla="*/ 15431 h 342900"/>
                  <a:gd name="connsiteX8" fmla="*/ 18003 w 428625"/>
                  <a:gd name="connsiteY8" fmla="*/ 59150 h 342900"/>
                  <a:gd name="connsiteX9" fmla="*/ 57436 w 428625"/>
                  <a:gd name="connsiteY9" fmla="*/ 132017 h 342900"/>
                  <a:gd name="connsiteX10" fmla="*/ 17145 w 428625"/>
                  <a:gd name="connsiteY10" fmla="*/ 120872 h 342900"/>
                  <a:gd name="connsiteX11" fmla="*/ 17145 w 428625"/>
                  <a:gd name="connsiteY11" fmla="*/ 121729 h 342900"/>
                  <a:gd name="connsiteX12" fmla="*/ 23146 w 428625"/>
                  <a:gd name="connsiteY12" fmla="*/ 153448 h 342900"/>
                  <a:gd name="connsiteX13" fmla="*/ 88297 w 428625"/>
                  <a:gd name="connsiteY13" fmla="*/ 207454 h 342900"/>
                  <a:gd name="connsiteX14" fmla="*/ 65151 w 428625"/>
                  <a:gd name="connsiteY14" fmla="*/ 210884 h 342900"/>
                  <a:gd name="connsiteX15" fmla="*/ 48863 w 428625"/>
                  <a:gd name="connsiteY15" fmla="*/ 209169 h 342900"/>
                  <a:gd name="connsiteX16" fmla="*/ 132017 w 428625"/>
                  <a:gd name="connsiteY16" fmla="*/ 270034 h 342900"/>
                  <a:gd name="connsiteX17" fmla="*/ 21431 w 428625"/>
                  <a:gd name="connsiteY17" fmla="*/ 307753 h 342900"/>
                  <a:gd name="connsiteX18" fmla="*/ 0 w 428625"/>
                  <a:gd name="connsiteY18" fmla="*/ 306896 h 342900"/>
                  <a:gd name="connsiteX19" fmla="*/ 136303 w 428625"/>
                  <a:gd name="connsiteY19" fmla="*/ 346329 h 342900"/>
                  <a:gd name="connsiteX20" fmla="*/ 383191 w 428625"/>
                  <a:gd name="connsiteY20" fmla="*/ 150019 h 342900"/>
                  <a:gd name="connsiteX21" fmla="*/ 389192 w 428625"/>
                  <a:gd name="connsiteY21" fmla="*/ 96869 h 342900"/>
                  <a:gd name="connsiteX22" fmla="*/ 389192 w 428625"/>
                  <a:gd name="connsiteY22" fmla="*/ 85725 h 342900"/>
                  <a:gd name="connsiteX23" fmla="*/ 432911 w 428625"/>
                  <a:gd name="connsiteY23" fmla="*/ 41148 h 342900"/>
                  <a:gd name="connsiteX24" fmla="*/ 432911 w 428625"/>
                  <a:gd name="connsiteY24" fmla="*/ 4114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8625" h="342900">
                    <a:moveTo>
                      <a:pt x="432911" y="41148"/>
                    </a:moveTo>
                    <a:cubicBezTo>
                      <a:pt x="417481" y="48006"/>
                      <a:pt x="400336" y="52292"/>
                      <a:pt x="382334" y="54864"/>
                    </a:cubicBezTo>
                    <a:cubicBezTo>
                      <a:pt x="401193" y="43720"/>
                      <a:pt x="414909" y="26575"/>
                      <a:pt x="421767" y="6001"/>
                    </a:cubicBezTo>
                    <a:cubicBezTo>
                      <a:pt x="404622" y="16288"/>
                      <a:pt x="384905" y="23146"/>
                      <a:pt x="365189" y="27432"/>
                    </a:cubicBezTo>
                    <a:cubicBezTo>
                      <a:pt x="348901" y="10287"/>
                      <a:pt x="325755" y="0"/>
                      <a:pt x="300038" y="0"/>
                    </a:cubicBezTo>
                    <a:cubicBezTo>
                      <a:pt x="251175" y="0"/>
                      <a:pt x="210884" y="39434"/>
                      <a:pt x="210884" y="87439"/>
                    </a:cubicBezTo>
                    <a:cubicBezTo>
                      <a:pt x="210884" y="94298"/>
                      <a:pt x="211741" y="101156"/>
                      <a:pt x="213455" y="107156"/>
                    </a:cubicBezTo>
                    <a:cubicBezTo>
                      <a:pt x="139732" y="103727"/>
                      <a:pt x="73724" y="68580"/>
                      <a:pt x="30004" y="15431"/>
                    </a:cubicBezTo>
                    <a:cubicBezTo>
                      <a:pt x="22289" y="28289"/>
                      <a:pt x="18003" y="43720"/>
                      <a:pt x="18003" y="59150"/>
                    </a:cubicBezTo>
                    <a:cubicBezTo>
                      <a:pt x="18003" y="90011"/>
                      <a:pt x="34290" y="116586"/>
                      <a:pt x="57436" y="132017"/>
                    </a:cubicBezTo>
                    <a:cubicBezTo>
                      <a:pt x="42863" y="132017"/>
                      <a:pt x="29147" y="127730"/>
                      <a:pt x="17145" y="120872"/>
                    </a:cubicBezTo>
                    <a:cubicBezTo>
                      <a:pt x="17145" y="121729"/>
                      <a:pt x="17145" y="121729"/>
                      <a:pt x="17145" y="121729"/>
                    </a:cubicBezTo>
                    <a:cubicBezTo>
                      <a:pt x="17145" y="132874"/>
                      <a:pt x="18860" y="143161"/>
                      <a:pt x="23146" y="153448"/>
                    </a:cubicBezTo>
                    <a:cubicBezTo>
                      <a:pt x="34290" y="180880"/>
                      <a:pt x="58293" y="201454"/>
                      <a:pt x="88297" y="207454"/>
                    </a:cubicBezTo>
                    <a:cubicBezTo>
                      <a:pt x="80582" y="209169"/>
                      <a:pt x="72866" y="210884"/>
                      <a:pt x="65151" y="210884"/>
                    </a:cubicBezTo>
                    <a:cubicBezTo>
                      <a:pt x="59150" y="210884"/>
                      <a:pt x="54007" y="210026"/>
                      <a:pt x="48863" y="209169"/>
                    </a:cubicBezTo>
                    <a:cubicBezTo>
                      <a:pt x="60008" y="244316"/>
                      <a:pt x="93440" y="269177"/>
                      <a:pt x="132017" y="270034"/>
                    </a:cubicBezTo>
                    <a:cubicBezTo>
                      <a:pt x="101156" y="293179"/>
                      <a:pt x="63437" y="307753"/>
                      <a:pt x="21431" y="307753"/>
                    </a:cubicBezTo>
                    <a:cubicBezTo>
                      <a:pt x="13716" y="307753"/>
                      <a:pt x="7715" y="306896"/>
                      <a:pt x="0" y="306896"/>
                    </a:cubicBezTo>
                    <a:cubicBezTo>
                      <a:pt x="39434" y="331756"/>
                      <a:pt x="86583" y="346329"/>
                      <a:pt x="136303" y="346329"/>
                    </a:cubicBezTo>
                    <a:cubicBezTo>
                      <a:pt x="275178" y="346329"/>
                      <a:pt x="360903" y="250317"/>
                      <a:pt x="383191" y="150019"/>
                    </a:cubicBezTo>
                    <a:cubicBezTo>
                      <a:pt x="387477" y="132017"/>
                      <a:pt x="389192" y="114872"/>
                      <a:pt x="389192" y="96869"/>
                    </a:cubicBezTo>
                    <a:cubicBezTo>
                      <a:pt x="389192" y="93440"/>
                      <a:pt x="389192" y="89154"/>
                      <a:pt x="389192" y="85725"/>
                    </a:cubicBezTo>
                    <a:cubicBezTo>
                      <a:pt x="406337" y="74581"/>
                      <a:pt x="421767" y="59150"/>
                      <a:pt x="432911" y="41148"/>
                    </a:cubicBezTo>
                    <a:lnTo>
                      <a:pt x="432911" y="4114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7532407-3196-4AA6-AD8C-95636F2300EA}"/>
              </a:ext>
            </a:extLst>
          </p:cNvPr>
          <p:cNvSpPr/>
          <p:nvPr/>
        </p:nvSpPr>
        <p:spPr>
          <a:xfrm>
            <a:off x="16478019" y="0"/>
            <a:ext cx="1825599" cy="1825599"/>
          </a:xfrm>
          <a:custGeom>
            <a:avLst/>
            <a:gdLst>
              <a:gd name="connsiteX0" fmla="*/ 2869780 w 2869780"/>
              <a:gd name="connsiteY0" fmla="*/ 2656527 h 2869780"/>
              <a:gd name="connsiteX1" fmla="*/ 2869780 w 2869780"/>
              <a:gd name="connsiteY1" fmla="*/ 2869780 h 2869780"/>
              <a:gd name="connsiteX2" fmla="*/ 2685356 w 2869780"/>
              <a:gd name="connsiteY2" fmla="*/ 2869780 h 2869780"/>
              <a:gd name="connsiteX3" fmla="*/ 2869780 w 2869780"/>
              <a:gd name="connsiteY3" fmla="*/ 1965405 h 2869780"/>
              <a:gd name="connsiteX4" fmla="*/ 2869780 w 2869780"/>
              <a:gd name="connsiteY4" fmla="*/ 2423863 h 2869780"/>
              <a:gd name="connsiteX5" fmla="*/ 2484144 w 2869780"/>
              <a:gd name="connsiteY5" fmla="*/ 2869780 h 2869780"/>
              <a:gd name="connsiteX6" fmla="*/ 2087662 w 2869780"/>
              <a:gd name="connsiteY6" fmla="*/ 2869780 h 2869780"/>
              <a:gd name="connsiteX7" fmla="*/ 2869780 w 2869780"/>
              <a:gd name="connsiteY7" fmla="*/ 1274283 h 2869780"/>
              <a:gd name="connsiteX8" fmla="*/ 2869780 w 2869780"/>
              <a:gd name="connsiteY8" fmla="*/ 1732741 h 2869780"/>
              <a:gd name="connsiteX9" fmla="*/ 1886450 w 2869780"/>
              <a:gd name="connsiteY9" fmla="*/ 2869780 h 2869780"/>
              <a:gd name="connsiteX10" fmla="*/ 1489968 w 2869780"/>
              <a:gd name="connsiteY10" fmla="*/ 2869780 h 2869780"/>
              <a:gd name="connsiteX11" fmla="*/ 2869780 w 2869780"/>
              <a:gd name="connsiteY11" fmla="*/ 583160 h 2869780"/>
              <a:gd name="connsiteX12" fmla="*/ 2869780 w 2869780"/>
              <a:gd name="connsiteY12" fmla="*/ 1041618 h 2869780"/>
              <a:gd name="connsiteX13" fmla="*/ 1288756 w 2869780"/>
              <a:gd name="connsiteY13" fmla="*/ 2869780 h 2869780"/>
              <a:gd name="connsiteX14" fmla="*/ 892274 w 2869780"/>
              <a:gd name="connsiteY14" fmla="*/ 2869780 h 2869780"/>
              <a:gd name="connsiteX15" fmla="*/ 2776413 w 2869780"/>
              <a:gd name="connsiteY15" fmla="*/ 0 h 2869780"/>
              <a:gd name="connsiteX16" fmla="*/ 2869780 w 2869780"/>
              <a:gd name="connsiteY16" fmla="*/ 0 h 2869780"/>
              <a:gd name="connsiteX17" fmla="*/ 2869780 w 2869780"/>
              <a:gd name="connsiteY17" fmla="*/ 350496 h 2869780"/>
              <a:gd name="connsiteX18" fmla="*/ 691062 w 2869780"/>
              <a:gd name="connsiteY18" fmla="*/ 2869780 h 2869780"/>
              <a:gd name="connsiteX19" fmla="*/ 294580 w 2869780"/>
              <a:gd name="connsiteY19" fmla="*/ 2869780 h 2869780"/>
              <a:gd name="connsiteX20" fmla="*/ 2178719 w 2869780"/>
              <a:gd name="connsiteY20" fmla="*/ 0 h 2869780"/>
              <a:gd name="connsiteX21" fmla="*/ 2575201 w 2869780"/>
              <a:gd name="connsiteY21" fmla="*/ 0 h 2869780"/>
              <a:gd name="connsiteX22" fmla="*/ 93368 w 2869780"/>
              <a:gd name="connsiteY22" fmla="*/ 2869780 h 2869780"/>
              <a:gd name="connsiteX23" fmla="*/ 0 w 2869780"/>
              <a:gd name="connsiteY23" fmla="*/ 2869780 h 2869780"/>
              <a:gd name="connsiteX24" fmla="*/ 0 w 2869780"/>
              <a:gd name="connsiteY24" fmla="*/ 2519286 h 2869780"/>
              <a:gd name="connsiteX25" fmla="*/ 1581025 w 2869780"/>
              <a:gd name="connsiteY25" fmla="*/ 0 h 2869780"/>
              <a:gd name="connsiteX26" fmla="*/ 1977507 w 2869780"/>
              <a:gd name="connsiteY26" fmla="*/ 0 h 2869780"/>
              <a:gd name="connsiteX27" fmla="*/ 0 w 2869780"/>
              <a:gd name="connsiteY27" fmla="*/ 2286620 h 2869780"/>
              <a:gd name="connsiteX28" fmla="*/ 0 w 2869780"/>
              <a:gd name="connsiteY28" fmla="*/ 1828162 h 2869780"/>
              <a:gd name="connsiteX29" fmla="*/ 983331 w 2869780"/>
              <a:gd name="connsiteY29" fmla="*/ 0 h 2869780"/>
              <a:gd name="connsiteX30" fmla="*/ 1379813 w 2869780"/>
              <a:gd name="connsiteY30" fmla="*/ 0 h 2869780"/>
              <a:gd name="connsiteX31" fmla="*/ 0 w 2869780"/>
              <a:gd name="connsiteY31" fmla="*/ 1595498 h 2869780"/>
              <a:gd name="connsiteX32" fmla="*/ 0 w 2869780"/>
              <a:gd name="connsiteY32" fmla="*/ 1137040 h 2869780"/>
              <a:gd name="connsiteX33" fmla="*/ 385637 w 2869780"/>
              <a:gd name="connsiteY33" fmla="*/ 0 h 2869780"/>
              <a:gd name="connsiteX34" fmla="*/ 782119 w 2869780"/>
              <a:gd name="connsiteY34" fmla="*/ 0 h 2869780"/>
              <a:gd name="connsiteX35" fmla="*/ 0 w 2869780"/>
              <a:gd name="connsiteY35" fmla="*/ 904375 h 2869780"/>
              <a:gd name="connsiteX36" fmla="*/ 0 w 2869780"/>
              <a:gd name="connsiteY36" fmla="*/ 445917 h 2869780"/>
              <a:gd name="connsiteX37" fmla="*/ 0 w 2869780"/>
              <a:gd name="connsiteY37" fmla="*/ 0 h 2869780"/>
              <a:gd name="connsiteX38" fmla="*/ 184425 w 2869780"/>
              <a:gd name="connsiteY38" fmla="*/ 0 h 2869780"/>
              <a:gd name="connsiteX39" fmla="*/ 0 w 2869780"/>
              <a:gd name="connsiteY39" fmla="*/ 213253 h 28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9780" h="2869780">
                <a:moveTo>
                  <a:pt x="2869780" y="2656527"/>
                </a:moveTo>
                <a:lnTo>
                  <a:pt x="2869780" y="2869780"/>
                </a:lnTo>
                <a:lnTo>
                  <a:pt x="2685356" y="2869780"/>
                </a:lnTo>
                <a:close/>
                <a:moveTo>
                  <a:pt x="2869780" y="1965405"/>
                </a:moveTo>
                <a:lnTo>
                  <a:pt x="2869780" y="2423863"/>
                </a:lnTo>
                <a:lnTo>
                  <a:pt x="2484144" y="2869780"/>
                </a:lnTo>
                <a:lnTo>
                  <a:pt x="2087662" y="2869780"/>
                </a:lnTo>
                <a:close/>
                <a:moveTo>
                  <a:pt x="2869780" y="1274283"/>
                </a:moveTo>
                <a:lnTo>
                  <a:pt x="2869780" y="1732741"/>
                </a:lnTo>
                <a:lnTo>
                  <a:pt x="1886450" y="2869780"/>
                </a:lnTo>
                <a:lnTo>
                  <a:pt x="1489968" y="2869780"/>
                </a:lnTo>
                <a:close/>
                <a:moveTo>
                  <a:pt x="2869780" y="583160"/>
                </a:moveTo>
                <a:lnTo>
                  <a:pt x="2869780" y="1041618"/>
                </a:lnTo>
                <a:lnTo>
                  <a:pt x="1288756" y="2869780"/>
                </a:lnTo>
                <a:lnTo>
                  <a:pt x="892274" y="2869780"/>
                </a:lnTo>
                <a:close/>
                <a:moveTo>
                  <a:pt x="2776413" y="0"/>
                </a:moveTo>
                <a:lnTo>
                  <a:pt x="2869780" y="0"/>
                </a:lnTo>
                <a:lnTo>
                  <a:pt x="2869780" y="350496"/>
                </a:lnTo>
                <a:lnTo>
                  <a:pt x="691062" y="2869780"/>
                </a:lnTo>
                <a:lnTo>
                  <a:pt x="294580" y="2869780"/>
                </a:lnTo>
                <a:close/>
                <a:moveTo>
                  <a:pt x="2178719" y="0"/>
                </a:moveTo>
                <a:lnTo>
                  <a:pt x="2575201" y="0"/>
                </a:lnTo>
                <a:lnTo>
                  <a:pt x="93368" y="2869780"/>
                </a:lnTo>
                <a:lnTo>
                  <a:pt x="0" y="2869780"/>
                </a:lnTo>
                <a:lnTo>
                  <a:pt x="0" y="2519286"/>
                </a:lnTo>
                <a:close/>
                <a:moveTo>
                  <a:pt x="1581025" y="0"/>
                </a:moveTo>
                <a:lnTo>
                  <a:pt x="1977507" y="0"/>
                </a:lnTo>
                <a:lnTo>
                  <a:pt x="0" y="2286620"/>
                </a:lnTo>
                <a:lnTo>
                  <a:pt x="0" y="1828162"/>
                </a:lnTo>
                <a:close/>
                <a:moveTo>
                  <a:pt x="983331" y="0"/>
                </a:moveTo>
                <a:lnTo>
                  <a:pt x="1379813" y="0"/>
                </a:lnTo>
                <a:lnTo>
                  <a:pt x="0" y="1595498"/>
                </a:lnTo>
                <a:lnTo>
                  <a:pt x="0" y="1137040"/>
                </a:lnTo>
                <a:close/>
                <a:moveTo>
                  <a:pt x="385637" y="0"/>
                </a:moveTo>
                <a:lnTo>
                  <a:pt x="782119" y="0"/>
                </a:lnTo>
                <a:lnTo>
                  <a:pt x="0" y="904375"/>
                </a:lnTo>
                <a:lnTo>
                  <a:pt x="0" y="445917"/>
                </a:lnTo>
                <a:close/>
                <a:moveTo>
                  <a:pt x="0" y="0"/>
                </a:moveTo>
                <a:lnTo>
                  <a:pt x="184425" y="0"/>
                </a:lnTo>
                <a:lnTo>
                  <a:pt x="0" y="2132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4FA96-AE80-4A38-A230-EB751F1A7D17}"/>
              </a:ext>
            </a:extLst>
          </p:cNvPr>
          <p:cNvGrpSpPr/>
          <p:nvPr/>
        </p:nvGrpSpPr>
        <p:grpSpPr>
          <a:xfrm>
            <a:off x="-15618" y="8672708"/>
            <a:ext cx="1629911" cy="1614293"/>
            <a:chOff x="-10412" y="5781805"/>
            <a:chExt cx="1086607" cy="107619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8760E2-4D5B-4601-91B5-867A34BE5759}"/>
                </a:ext>
              </a:extLst>
            </p:cNvPr>
            <p:cNvSpPr/>
            <p:nvPr/>
          </p:nvSpPr>
          <p:spPr>
            <a:xfrm>
              <a:off x="-10412" y="6102297"/>
              <a:ext cx="755703" cy="755703"/>
            </a:xfrm>
            <a:custGeom>
              <a:avLst/>
              <a:gdLst>
                <a:gd name="connsiteX0" fmla="*/ 2869780 w 2869780"/>
                <a:gd name="connsiteY0" fmla="*/ 2656527 h 2869780"/>
                <a:gd name="connsiteX1" fmla="*/ 2869780 w 2869780"/>
                <a:gd name="connsiteY1" fmla="*/ 2869780 h 2869780"/>
                <a:gd name="connsiteX2" fmla="*/ 2685356 w 2869780"/>
                <a:gd name="connsiteY2" fmla="*/ 2869780 h 2869780"/>
                <a:gd name="connsiteX3" fmla="*/ 2869780 w 2869780"/>
                <a:gd name="connsiteY3" fmla="*/ 1965405 h 2869780"/>
                <a:gd name="connsiteX4" fmla="*/ 2869780 w 2869780"/>
                <a:gd name="connsiteY4" fmla="*/ 2423863 h 2869780"/>
                <a:gd name="connsiteX5" fmla="*/ 2484144 w 2869780"/>
                <a:gd name="connsiteY5" fmla="*/ 2869780 h 2869780"/>
                <a:gd name="connsiteX6" fmla="*/ 2087662 w 2869780"/>
                <a:gd name="connsiteY6" fmla="*/ 2869780 h 2869780"/>
                <a:gd name="connsiteX7" fmla="*/ 2869780 w 2869780"/>
                <a:gd name="connsiteY7" fmla="*/ 1274283 h 2869780"/>
                <a:gd name="connsiteX8" fmla="*/ 2869780 w 2869780"/>
                <a:gd name="connsiteY8" fmla="*/ 1732741 h 2869780"/>
                <a:gd name="connsiteX9" fmla="*/ 1886450 w 2869780"/>
                <a:gd name="connsiteY9" fmla="*/ 2869780 h 2869780"/>
                <a:gd name="connsiteX10" fmla="*/ 1489968 w 2869780"/>
                <a:gd name="connsiteY10" fmla="*/ 2869780 h 2869780"/>
                <a:gd name="connsiteX11" fmla="*/ 2869780 w 2869780"/>
                <a:gd name="connsiteY11" fmla="*/ 583160 h 2869780"/>
                <a:gd name="connsiteX12" fmla="*/ 2869780 w 2869780"/>
                <a:gd name="connsiteY12" fmla="*/ 1041618 h 2869780"/>
                <a:gd name="connsiteX13" fmla="*/ 1288756 w 2869780"/>
                <a:gd name="connsiteY13" fmla="*/ 2869780 h 2869780"/>
                <a:gd name="connsiteX14" fmla="*/ 892274 w 2869780"/>
                <a:gd name="connsiteY14" fmla="*/ 2869780 h 2869780"/>
                <a:gd name="connsiteX15" fmla="*/ 2776413 w 2869780"/>
                <a:gd name="connsiteY15" fmla="*/ 0 h 2869780"/>
                <a:gd name="connsiteX16" fmla="*/ 2869780 w 2869780"/>
                <a:gd name="connsiteY16" fmla="*/ 0 h 2869780"/>
                <a:gd name="connsiteX17" fmla="*/ 2869780 w 2869780"/>
                <a:gd name="connsiteY17" fmla="*/ 350496 h 2869780"/>
                <a:gd name="connsiteX18" fmla="*/ 691062 w 2869780"/>
                <a:gd name="connsiteY18" fmla="*/ 2869780 h 2869780"/>
                <a:gd name="connsiteX19" fmla="*/ 294580 w 2869780"/>
                <a:gd name="connsiteY19" fmla="*/ 2869780 h 2869780"/>
                <a:gd name="connsiteX20" fmla="*/ 2178719 w 2869780"/>
                <a:gd name="connsiteY20" fmla="*/ 0 h 2869780"/>
                <a:gd name="connsiteX21" fmla="*/ 2575201 w 2869780"/>
                <a:gd name="connsiteY21" fmla="*/ 0 h 2869780"/>
                <a:gd name="connsiteX22" fmla="*/ 93368 w 2869780"/>
                <a:gd name="connsiteY22" fmla="*/ 2869780 h 2869780"/>
                <a:gd name="connsiteX23" fmla="*/ 0 w 2869780"/>
                <a:gd name="connsiteY23" fmla="*/ 2869780 h 2869780"/>
                <a:gd name="connsiteX24" fmla="*/ 0 w 2869780"/>
                <a:gd name="connsiteY24" fmla="*/ 2519286 h 2869780"/>
                <a:gd name="connsiteX25" fmla="*/ 1581025 w 2869780"/>
                <a:gd name="connsiteY25" fmla="*/ 0 h 2869780"/>
                <a:gd name="connsiteX26" fmla="*/ 1977507 w 2869780"/>
                <a:gd name="connsiteY26" fmla="*/ 0 h 2869780"/>
                <a:gd name="connsiteX27" fmla="*/ 0 w 2869780"/>
                <a:gd name="connsiteY27" fmla="*/ 2286620 h 2869780"/>
                <a:gd name="connsiteX28" fmla="*/ 0 w 2869780"/>
                <a:gd name="connsiteY28" fmla="*/ 1828162 h 2869780"/>
                <a:gd name="connsiteX29" fmla="*/ 983331 w 2869780"/>
                <a:gd name="connsiteY29" fmla="*/ 0 h 2869780"/>
                <a:gd name="connsiteX30" fmla="*/ 1379813 w 2869780"/>
                <a:gd name="connsiteY30" fmla="*/ 0 h 2869780"/>
                <a:gd name="connsiteX31" fmla="*/ 0 w 2869780"/>
                <a:gd name="connsiteY31" fmla="*/ 1595498 h 2869780"/>
                <a:gd name="connsiteX32" fmla="*/ 0 w 2869780"/>
                <a:gd name="connsiteY32" fmla="*/ 1137040 h 2869780"/>
                <a:gd name="connsiteX33" fmla="*/ 385637 w 2869780"/>
                <a:gd name="connsiteY33" fmla="*/ 0 h 2869780"/>
                <a:gd name="connsiteX34" fmla="*/ 782119 w 2869780"/>
                <a:gd name="connsiteY34" fmla="*/ 0 h 2869780"/>
                <a:gd name="connsiteX35" fmla="*/ 0 w 2869780"/>
                <a:gd name="connsiteY35" fmla="*/ 904375 h 2869780"/>
                <a:gd name="connsiteX36" fmla="*/ 0 w 2869780"/>
                <a:gd name="connsiteY36" fmla="*/ 445917 h 2869780"/>
                <a:gd name="connsiteX37" fmla="*/ 0 w 2869780"/>
                <a:gd name="connsiteY37" fmla="*/ 0 h 2869780"/>
                <a:gd name="connsiteX38" fmla="*/ 184425 w 2869780"/>
                <a:gd name="connsiteY38" fmla="*/ 0 h 2869780"/>
                <a:gd name="connsiteX39" fmla="*/ 0 w 2869780"/>
                <a:gd name="connsiteY39" fmla="*/ 213253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69780" h="2869780">
                  <a:moveTo>
                    <a:pt x="2869780" y="2656527"/>
                  </a:moveTo>
                  <a:lnTo>
                    <a:pt x="2869780" y="2869780"/>
                  </a:lnTo>
                  <a:lnTo>
                    <a:pt x="2685356" y="2869780"/>
                  </a:lnTo>
                  <a:close/>
                  <a:moveTo>
                    <a:pt x="2869780" y="1965405"/>
                  </a:moveTo>
                  <a:lnTo>
                    <a:pt x="2869780" y="2423863"/>
                  </a:lnTo>
                  <a:lnTo>
                    <a:pt x="2484144" y="2869780"/>
                  </a:lnTo>
                  <a:lnTo>
                    <a:pt x="2087662" y="2869780"/>
                  </a:lnTo>
                  <a:close/>
                  <a:moveTo>
                    <a:pt x="2869780" y="1274283"/>
                  </a:moveTo>
                  <a:lnTo>
                    <a:pt x="2869780" y="1732741"/>
                  </a:lnTo>
                  <a:lnTo>
                    <a:pt x="1886450" y="2869780"/>
                  </a:lnTo>
                  <a:lnTo>
                    <a:pt x="1489968" y="2869780"/>
                  </a:lnTo>
                  <a:close/>
                  <a:moveTo>
                    <a:pt x="2869780" y="583160"/>
                  </a:moveTo>
                  <a:lnTo>
                    <a:pt x="2869780" y="1041618"/>
                  </a:lnTo>
                  <a:lnTo>
                    <a:pt x="1288756" y="2869780"/>
                  </a:lnTo>
                  <a:lnTo>
                    <a:pt x="892274" y="2869780"/>
                  </a:lnTo>
                  <a:close/>
                  <a:moveTo>
                    <a:pt x="2776413" y="0"/>
                  </a:moveTo>
                  <a:lnTo>
                    <a:pt x="2869780" y="0"/>
                  </a:lnTo>
                  <a:lnTo>
                    <a:pt x="2869780" y="350496"/>
                  </a:lnTo>
                  <a:lnTo>
                    <a:pt x="691062" y="2869780"/>
                  </a:lnTo>
                  <a:lnTo>
                    <a:pt x="294580" y="2869780"/>
                  </a:lnTo>
                  <a:close/>
                  <a:moveTo>
                    <a:pt x="2178719" y="0"/>
                  </a:moveTo>
                  <a:lnTo>
                    <a:pt x="2575201" y="0"/>
                  </a:lnTo>
                  <a:lnTo>
                    <a:pt x="93368" y="2869780"/>
                  </a:lnTo>
                  <a:lnTo>
                    <a:pt x="0" y="2869780"/>
                  </a:lnTo>
                  <a:lnTo>
                    <a:pt x="0" y="2519286"/>
                  </a:lnTo>
                  <a:close/>
                  <a:moveTo>
                    <a:pt x="1581025" y="0"/>
                  </a:moveTo>
                  <a:lnTo>
                    <a:pt x="1977507" y="0"/>
                  </a:lnTo>
                  <a:lnTo>
                    <a:pt x="0" y="2286620"/>
                  </a:lnTo>
                  <a:lnTo>
                    <a:pt x="0" y="1828162"/>
                  </a:lnTo>
                  <a:close/>
                  <a:moveTo>
                    <a:pt x="983331" y="0"/>
                  </a:moveTo>
                  <a:lnTo>
                    <a:pt x="1379813" y="0"/>
                  </a:lnTo>
                  <a:lnTo>
                    <a:pt x="0" y="1595498"/>
                  </a:lnTo>
                  <a:lnTo>
                    <a:pt x="0" y="1137040"/>
                  </a:lnTo>
                  <a:close/>
                  <a:moveTo>
                    <a:pt x="385637" y="0"/>
                  </a:moveTo>
                  <a:lnTo>
                    <a:pt x="782119" y="0"/>
                  </a:lnTo>
                  <a:lnTo>
                    <a:pt x="0" y="904375"/>
                  </a:lnTo>
                  <a:lnTo>
                    <a:pt x="0" y="445917"/>
                  </a:lnTo>
                  <a:close/>
                  <a:moveTo>
                    <a:pt x="0" y="0"/>
                  </a:moveTo>
                  <a:lnTo>
                    <a:pt x="184425" y="0"/>
                  </a:lnTo>
                  <a:lnTo>
                    <a:pt x="0" y="2132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7A698-9752-4374-8D94-262EF83C3DDE}"/>
                </a:ext>
              </a:extLst>
            </p:cNvPr>
            <p:cNvSpPr/>
            <p:nvPr/>
          </p:nvSpPr>
          <p:spPr>
            <a:xfrm>
              <a:off x="755703" y="5781805"/>
              <a:ext cx="320492" cy="3204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E633C4-7157-49F4-B37B-4465B9FA9C89}"/>
              </a:ext>
            </a:extLst>
          </p:cNvPr>
          <p:cNvSpPr txBox="1"/>
          <p:nvPr/>
        </p:nvSpPr>
        <p:spPr>
          <a:xfrm>
            <a:off x="2305050" y="2333203"/>
            <a:ext cx="13677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000" b="1" dirty="0">
                <a:solidFill>
                  <a:schemeClr val="bg1"/>
                </a:solidFill>
                <a:latin typeface="FC Orbit [Non-commercial]" pitchFamily="50" charset="-34"/>
                <a:cs typeface="FC Orbit [Non-commercial]" pitchFamily="50" charset="-34"/>
              </a:rPr>
              <a:t>How to Use</a:t>
            </a:r>
          </a:p>
          <a:p>
            <a:pPr algn="ctr" defTabSz="1371600"/>
            <a:r>
              <a:rPr lang="en-US" sz="20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Orbit [Non-commercial]" pitchFamily="50" charset="-34"/>
                <a:cs typeface="FC Orbit [Non-commercial]" pitchFamily="50" charset="-34"/>
              </a:rPr>
              <a:t>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46969-FB45-4D02-B000-6012C13AECC4}"/>
              </a:ext>
            </a:extLst>
          </p:cNvPr>
          <p:cNvSpPr txBox="1"/>
          <p:nvPr/>
        </p:nvSpPr>
        <p:spPr>
          <a:xfrm>
            <a:off x="2931886" y="8531965"/>
            <a:ext cx="124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กองนโยบายและแผน</a:t>
            </a:r>
          </a:p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  <a:endParaRPr lang="en-US" sz="4000" dirty="0">
              <a:solidFill>
                <a:schemeClr val="bg1"/>
              </a:solidFill>
              <a:latin typeface="Kittithada Medium 65 (กิตติธาดา" panose="02000506000000020004" pitchFamily="2" charset="-34"/>
              <a:cs typeface="Kittithada Medium 65 (กิตติธาดา" panose="02000506000000020004" pitchFamily="2" charset="-34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D2F04C0-6E37-415C-48BD-E658EACC411C}"/>
              </a:ext>
            </a:extLst>
          </p:cNvPr>
          <p:cNvSpPr txBox="1"/>
          <p:nvPr/>
        </p:nvSpPr>
        <p:spPr>
          <a:xfrm>
            <a:off x="1995715" y="6413467"/>
            <a:ext cx="14296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6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ระบบสารสนเทศเชิงกลยุทธ์</a:t>
            </a:r>
          </a:p>
          <a:p>
            <a:pPr algn="ctr" defTabSz="1371600"/>
            <a:r>
              <a:rPr lang="en-US" sz="6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Strategy Information System (SIS)</a:t>
            </a:r>
          </a:p>
        </p:txBody>
      </p:sp>
    </p:spTree>
    <p:extLst>
      <p:ext uri="{BB962C8B-B14F-4D97-AF65-F5344CB8AC3E}">
        <p14:creationId xmlns:p14="http://schemas.microsoft.com/office/powerpoint/2010/main" val="37095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ตัวแทนรูปภาพ 7" descr="รูปภาพประกอบด้วย ข้อความ, บุคคล, ในอาค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99B327B-CDAC-B6CF-8BEB-14DDFA9202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12142"/>
          <a:stretch>
            <a:fillRect/>
          </a:stretch>
        </p:blipFill>
        <p:spPr/>
      </p:pic>
      <p:sp>
        <p:nvSpPr>
          <p:cNvPr id="51" name="Freeform 50"/>
          <p:cNvSpPr/>
          <p:nvPr/>
        </p:nvSpPr>
        <p:spPr>
          <a:xfrm>
            <a:off x="-10885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5572349" y="7533230"/>
            <a:ext cx="7143302" cy="1887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6000" dirty="0">
                <a:solidFill>
                  <a:srgbClr val="FF0000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วิธีเข้าสู่ระบบ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ระบบสารสนเทศเชิงกลยุทธ์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Strategy Information System (SIS)</a:t>
            </a: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3581304" y="0"/>
            <a:ext cx="3219857" cy="6792924"/>
          </a:xfrm>
          <a:custGeom>
            <a:avLst/>
            <a:gdLst>
              <a:gd name="connsiteX0" fmla="*/ 534725 w 2146571"/>
              <a:gd name="connsiteY0" fmla="*/ 0 h 4528616"/>
              <a:gd name="connsiteX1" fmla="*/ 559859 w 2146571"/>
              <a:gd name="connsiteY1" fmla="*/ 0 h 4528616"/>
              <a:gd name="connsiteX2" fmla="*/ 539928 w 2146571"/>
              <a:gd name="connsiteY2" fmla="*/ 30338 h 4528616"/>
              <a:gd name="connsiteX3" fmla="*/ 129241 w 2146571"/>
              <a:gd name="connsiteY3" fmla="*/ 2292898 h 4528616"/>
              <a:gd name="connsiteX4" fmla="*/ 1262233 w 2146571"/>
              <a:gd name="connsiteY4" fmla="*/ 3419670 h 4528616"/>
              <a:gd name="connsiteX5" fmla="*/ 2146571 w 2146571"/>
              <a:gd name="connsiteY5" fmla="*/ 4494593 h 4528616"/>
              <a:gd name="connsiteX6" fmla="*/ 2145750 w 2146571"/>
              <a:gd name="connsiteY6" fmla="*/ 4528616 h 4528616"/>
              <a:gd name="connsiteX7" fmla="*/ 2127281 w 2146571"/>
              <a:gd name="connsiteY7" fmla="*/ 4528616 h 4528616"/>
              <a:gd name="connsiteX8" fmla="*/ 2116142 w 2146571"/>
              <a:gd name="connsiteY8" fmla="*/ 4365202 h 4528616"/>
              <a:gd name="connsiteX9" fmla="*/ 2033171 w 2146571"/>
              <a:gd name="connsiteY9" fmla="*/ 4077706 h 4528616"/>
              <a:gd name="connsiteX10" fmla="*/ 1253226 w 2146571"/>
              <a:gd name="connsiteY10" fmla="*/ 3437699 h 4528616"/>
              <a:gd name="connsiteX11" fmla="*/ 109427 w 2146571"/>
              <a:gd name="connsiteY11" fmla="*/ 2300109 h 4528616"/>
              <a:gd name="connsiteX12" fmla="*/ 66197 w 2146571"/>
              <a:gd name="connsiteY12" fmla="*/ 1081391 h 4528616"/>
              <a:gd name="connsiteX13" fmla="*/ 521915 w 2146571"/>
              <a:gd name="connsiteY13" fmla="*/ 19521 h 452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6571" h="4528616">
                <a:moveTo>
                  <a:pt x="534725" y="0"/>
                </a:moveTo>
                <a:lnTo>
                  <a:pt x="559859" y="0"/>
                </a:lnTo>
                <a:lnTo>
                  <a:pt x="539928" y="30338"/>
                </a:lnTo>
                <a:cubicBezTo>
                  <a:pt x="192285" y="594626"/>
                  <a:pt x="-160762" y="1445565"/>
                  <a:pt x="129241" y="2292898"/>
                </a:cubicBezTo>
                <a:cubicBezTo>
                  <a:pt x="352597" y="2945524"/>
                  <a:pt x="835334" y="3196119"/>
                  <a:pt x="1262233" y="3419670"/>
                </a:cubicBezTo>
                <a:cubicBezTo>
                  <a:pt x="1715474" y="3655166"/>
                  <a:pt x="2126147" y="3869358"/>
                  <a:pt x="2146571" y="4494593"/>
                </a:cubicBezTo>
                <a:lnTo>
                  <a:pt x="2145750" y="4528616"/>
                </a:lnTo>
                <a:lnTo>
                  <a:pt x="2127281" y="4528616"/>
                </a:lnTo>
                <a:lnTo>
                  <a:pt x="2116142" y="4365202"/>
                </a:lnTo>
                <a:cubicBezTo>
                  <a:pt x="2101844" y="4259229"/>
                  <a:pt x="2074150" y="4163792"/>
                  <a:pt x="2033171" y="4077706"/>
                </a:cubicBezTo>
                <a:cubicBezTo>
                  <a:pt x="1885468" y="3767618"/>
                  <a:pt x="1577453" y="3607165"/>
                  <a:pt x="1253226" y="3437699"/>
                </a:cubicBezTo>
                <a:cubicBezTo>
                  <a:pt x="822725" y="3214147"/>
                  <a:pt x="334584" y="2959947"/>
                  <a:pt x="109427" y="2300109"/>
                </a:cubicBezTo>
                <a:cubicBezTo>
                  <a:pt x="-20264" y="1921513"/>
                  <a:pt x="-34674" y="1512269"/>
                  <a:pt x="66197" y="1081391"/>
                </a:cubicBezTo>
                <a:cubicBezTo>
                  <a:pt x="145452" y="737050"/>
                  <a:pt x="300360" y="380088"/>
                  <a:pt x="52191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316467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12749692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12334709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11919727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5047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110982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3" name="Oval 42"/>
          <p:cNvSpPr/>
          <p:nvPr/>
        </p:nvSpPr>
        <p:spPr>
          <a:xfrm>
            <a:off x="8766096" y="6438539"/>
            <a:ext cx="740229" cy="7402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/>
          </a:p>
        </p:txBody>
      </p:sp>
      <p:sp>
        <p:nvSpPr>
          <p:cNvPr id="45" name="TextBox 44"/>
          <p:cNvSpPr txBox="1"/>
          <p:nvPr/>
        </p:nvSpPr>
        <p:spPr>
          <a:xfrm>
            <a:off x="7231949" y="4181292"/>
            <a:ext cx="38241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Continue Presentation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5400000">
            <a:off x="8937171" y="5269196"/>
            <a:ext cx="413658" cy="41365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 rot="5400000">
            <a:off x="9096225" y="5404587"/>
            <a:ext cx="79971" cy="142875"/>
          </a:xfrm>
          <a:custGeom>
            <a:avLst/>
            <a:gdLst>
              <a:gd name="T0" fmla="*/ 54 w 485"/>
              <a:gd name="T1" fmla="*/ 867 h 867"/>
              <a:gd name="T2" fmla="*/ 19 w 485"/>
              <a:gd name="T3" fmla="*/ 853 h 867"/>
              <a:gd name="T4" fmla="*/ 19 w 485"/>
              <a:gd name="T5" fmla="*/ 783 h 867"/>
              <a:gd name="T6" fmla="*/ 366 w 485"/>
              <a:gd name="T7" fmla="*/ 436 h 867"/>
              <a:gd name="T8" fmla="*/ 19 w 485"/>
              <a:gd name="T9" fmla="*/ 89 h 867"/>
              <a:gd name="T10" fmla="*/ 19 w 485"/>
              <a:gd name="T11" fmla="*/ 19 h 867"/>
              <a:gd name="T12" fmla="*/ 89 w 485"/>
              <a:gd name="T13" fmla="*/ 19 h 867"/>
              <a:gd name="T14" fmla="*/ 471 w 485"/>
              <a:gd name="T15" fmla="*/ 401 h 867"/>
              <a:gd name="T16" fmla="*/ 485 w 485"/>
              <a:gd name="T17" fmla="*/ 436 h 867"/>
              <a:gd name="T18" fmla="*/ 471 w 485"/>
              <a:gd name="T19" fmla="*/ 471 h 867"/>
              <a:gd name="T20" fmla="*/ 89 w 485"/>
              <a:gd name="T21" fmla="*/ 853 h 867"/>
              <a:gd name="T22" fmla="*/ 54 w 485"/>
              <a:gd name="T23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5" h="867">
                <a:moveTo>
                  <a:pt x="54" y="867"/>
                </a:moveTo>
                <a:cubicBezTo>
                  <a:pt x="41" y="867"/>
                  <a:pt x="29" y="863"/>
                  <a:pt x="19" y="853"/>
                </a:cubicBezTo>
                <a:cubicBezTo>
                  <a:pt x="0" y="834"/>
                  <a:pt x="0" y="803"/>
                  <a:pt x="19" y="783"/>
                </a:cubicBezTo>
                <a:cubicBezTo>
                  <a:pt x="366" y="436"/>
                  <a:pt x="366" y="436"/>
                  <a:pt x="366" y="436"/>
                </a:cubicBezTo>
                <a:cubicBezTo>
                  <a:pt x="19" y="89"/>
                  <a:pt x="19" y="89"/>
                  <a:pt x="19" y="89"/>
                </a:cubicBezTo>
                <a:cubicBezTo>
                  <a:pt x="0" y="69"/>
                  <a:pt x="0" y="38"/>
                  <a:pt x="19" y="19"/>
                </a:cubicBezTo>
                <a:cubicBezTo>
                  <a:pt x="38" y="0"/>
                  <a:pt x="70" y="0"/>
                  <a:pt x="89" y="19"/>
                </a:cubicBezTo>
                <a:cubicBezTo>
                  <a:pt x="471" y="401"/>
                  <a:pt x="471" y="401"/>
                  <a:pt x="471" y="401"/>
                </a:cubicBezTo>
                <a:cubicBezTo>
                  <a:pt x="480" y="410"/>
                  <a:pt x="485" y="423"/>
                  <a:pt x="485" y="436"/>
                </a:cubicBezTo>
                <a:cubicBezTo>
                  <a:pt x="485" y="449"/>
                  <a:pt x="480" y="462"/>
                  <a:pt x="471" y="471"/>
                </a:cubicBezTo>
                <a:cubicBezTo>
                  <a:pt x="89" y="853"/>
                  <a:pt x="89" y="853"/>
                  <a:pt x="89" y="853"/>
                </a:cubicBezTo>
                <a:cubicBezTo>
                  <a:pt x="79" y="863"/>
                  <a:pt x="67" y="867"/>
                  <a:pt x="54" y="8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70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CBEAE3-18B3-AD2F-3F50-9ECEA8DC7FD8}"/>
              </a:ext>
            </a:extLst>
          </p:cNvPr>
          <p:cNvSpPr txBox="1"/>
          <p:nvPr/>
        </p:nvSpPr>
        <p:spPr>
          <a:xfrm>
            <a:off x="3708887" y="2611632"/>
            <a:ext cx="10870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FC Gimmick [Non-commercial] Bd" pitchFamily="2" charset="-34"/>
                <a:cs typeface="FC Gimmick [Non-commercial] Bd" pitchFamily="2" charset="-34"/>
              </a:rPr>
              <a:t>How to sing in SIS</a:t>
            </a:r>
            <a:endParaRPr lang="id-ID" sz="9600" dirty="0">
              <a:solidFill>
                <a:schemeClr val="bg1"/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5D55050-6E6B-7862-C20F-3F08282D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8FCBA-EEB5-457F-BAAB-DFCBEFA5BC52}"/>
              </a:ext>
            </a:extLst>
          </p:cNvPr>
          <p:cNvSpPr/>
          <p:nvPr/>
        </p:nvSpPr>
        <p:spPr>
          <a:xfrm>
            <a:off x="11344275" y="0"/>
            <a:ext cx="6943725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496149-2631-4F0E-88F8-E2561CDC97A8}"/>
              </a:ext>
            </a:extLst>
          </p:cNvPr>
          <p:cNvSpPr/>
          <p:nvPr/>
        </p:nvSpPr>
        <p:spPr>
          <a:xfrm>
            <a:off x="0" y="4681371"/>
            <a:ext cx="12518577" cy="5605629"/>
          </a:xfrm>
          <a:custGeom>
            <a:avLst/>
            <a:gdLst>
              <a:gd name="connsiteX0" fmla="*/ 8345718 w 8345718"/>
              <a:gd name="connsiteY0" fmla="*/ 3423172 h 3737086"/>
              <a:gd name="connsiteX1" fmla="*/ 8345718 w 8345718"/>
              <a:gd name="connsiteY1" fmla="*/ 3709177 h 3737086"/>
              <a:gd name="connsiteX2" fmla="*/ 8321612 w 8345718"/>
              <a:gd name="connsiteY2" fmla="*/ 3737086 h 3737086"/>
              <a:gd name="connsiteX3" fmla="*/ 8074580 w 8345718"/>
              <a:gd name="connsiteY3" fmla="*/ 3737086 h 3737086"/>
              <a:gd name="connsiteX4" fmla="*/ 8345718 w 8345718"/>
              <a:gd name="connsiteY4" fmla="*/ 2992567 h 3737086"/>
              <a:gd name="connsiteX5" fmla="*/ 8345718 w 8345718"/>
              <a:gd name="connsiteY5" fmla="*/ 3278572 h 3737086"/>
              <a:gd name="connsiteX6" fmla="*/ 7949684 w 8345718"/>
              <a:gd name="connsiteY6" fmla="*/ 3737086 h 3737086"/>
              <a:gd name="connsiteX7" fmla="*/ 7702652 w 8345718"/>
              <a:gd name="connsiteY7" fmla="*/ 3737086 h 3737086"/>
              <a:gd name="connsiteX8" fmla="*/ 8345718 w 8345718"/>
              <a:gd name="connsiteY8" fmla="*/ 2561959 h 3737086"/>
              <a:gd name="connsiteX9" fmla="*/ 8345718 w 8345718"/>
              <a:gd name="connsiteY9" fmla="*/ 2847964 h 3737086"/>
              <a:gd name="connsiteX10" fmla="*/ 7577754 w 8345718"/>
              <a:gd name="connsiteY10" fmla="*/ 3737086 h 3737086"/>
              <a:gd name="connsiteX11" fmla="*/ 7330722 w 8345718"/>
              <a:gd name="connsiteY11" fmla="*/ 3737086 h 3737086"/>
              <a:gd name="connsiteX12" fmla="*/ 8345718 w 8345718"/>
              <a:gd name="connsiteY12" fmla="*/ 2125839 h 3737086"/>
              <a:gd name="connsiteX13" fmla="*/ 8345718 w 8345718"/>
              <a:gd name="connsiteY13" fmla="*/ 2411845 h 3737086"/>
              <a:gd name="connsiteX14" fmla="*/ 7201064 w 8345718"/>
              <a:gd name="connsiteY14" fmla="*/ 3737086 h 3737086"/>
              <a:gd name="connsiteX15" fmla="*/ 6954032 w 8345718"/>
              <a:gd name="connsiteY15" fmla="*/ 3737086 h 3737086"/>
              <a:gd name="connsiteX16" fmla="*/ 7949458 w 8345718"/>
              <a:gd name="connsiteY16" fmla="*/ 1723403 h 3737086"/>
              <a:gd name="connsiteX17" fmla="*/ 8196490 w 8345718"/>
              <a:gd name="connsiteY17" fmla="*/ 1723403 h 3737086"/>
              <a:gd name="connsiteX18" fmla="*/ 6457207 w 8345718"/>
              <a:gd name="connsiteY18" fmla="*/ 3737086 h 3737086"/>
              <a:gd name="connsiteX19" fmla="*/ 6210175 w 8345718"/>
              <a:gd name="connsiteY19" fmla="*/ 3737086 h 3737086"/>
              <a:gd name="connsiteX20" fmla="*/ 4959737 w 8345718"/>
              <a:gd name="connsiteY20" fmla="*/ 1723403 h 3737086"/>
              <a:gd name="connsiteX21" fmla="*/ 5206770 w 8345718"/>
              <a:gd name="connsiteY21" fmla="*/ 1723403 h 3737086"/>
              <a:gd name="connsiteX22" fmla="*/ 3467486 w 8345718"/>
              <a:gd name="connsiteY22" fmla="*/ 3737086 h 3737086"/>
              <a:gd name="connsiteX23" fmla="*/ 3220454 w 8345718"/>
              <a:gd name="connsiteY23" fmla="*/ 3737086 h 3737086"/>
              <a:gd name="connsiteX24" fmla="*/ 1976830 w 8345718"/>
              <a:gd name="connsiteY24" fmla="*/ 1723403 h 3737086"/>
              <a:gd name="connsiteX25" fmla="*/ 2223862 w 8345718"/>
              <a:gd name="connsiteY25" fmla="*/ 1723403 h 3737086"/>
              <a:gd name="connsiteX26" fmla="*/ 484579 w 8345718"/>
              <a:gd name="connsiteY26" fmla="*/ 3737086 h 3737086"/>
              <a:gd name="connsiteX27" fmla="*/ 237547 w 8345718"/>
              <a:gd name="connsiteY27" fmla="*/ 3737086 h 3737086"/>
              <a:gd name="connsiteX28" fmla="*/ 8321387 w 8345718"/>
              <a:gd name="connsiteY28" fmla="*/ 1723402 h 3737086"/>
              <a:gd name="connsiteX29" fmla="*/ 8345718 w 8345718"/>
              <a:gd name="connsiteY29" fmla="*/ 1723402 h 3737086"/>
              <a:gd name="connsiteX30" fmla="*/ 8345718 w 8345718"/>
              <a:gd name="connsiteY30" fmla="*/ 1981238 h 3737086"/>
              <a:gd name="connsiteX31" fmla="*/ 6829135 w 8345718"/>
              <a:gd name="connsiteY31" fmla="*/ 3737086 h 3737086"/>
              <a:gd name="connsiteX32" fmla="*/ 6582103 w 8345718"/>
              <a:gd name="connsiteY32" fmla="*/ 3737086 h 3737086"/>
              <a:gd name="connsiteX33" fmla="*/ 6452216 w 8345718"/>
              <a:gd name="connsiteY33" fmla="*/ 1723402 h 3737086"/>
              <a:gd name="connsiteX34" fmla="*/ 6699249 w 8345718"/>
              <a:gd name="connsiteY34" fmla="*/ 1723402 h 3737086"/>
              <a:gd name="connsiteX35" fmla="*/ 4959964 w 8345718"/>
              <a:gd name="connsiteY35" fmla="*/ 3737086 h 3737086"/>
              <a:gd name="connsiteX36" fmla="*/ 4712932 w 8345718"/>
              <a:gd name="connsiteY36" fmla="*/ 3737086 h 3737086"/>
              <a:gd name="connsiteX37" fmla="*/ 5703596 w 8345718"/>
              <a:gd name="connsiteY37" fmla="*/ 1723402 h 3737086"/>
              <a:gd name="connsiteX38" fmla="*/ 5950628 w 8345718"/>
              <a:gd name="connsiteY38" fmla="*/ 1723402 h 3737086"/>
              <a:gd name="connsiteX39" fmla="*/ 4211344 w 8345718"/>
              <a:gd name="connsiteY39" fmla="*/ 3737086 h 3737086"/>
              <a:gd name="connsiteX40" fmla="*/ 3964312 w 8345718"/>
              <a:gd name="connsiteY40" fmla="*/ 3737086 h 3737086"/>
              <a:gd name="connsiteX41" fmla="*/ 5331667 w 8345718"/>
              <a:gd name="connsiteY41" fmla="*/ 1723402 h 3737086"/>
              <a:gd name="connsiteX42" fmla="*/ 5578699 w 8345718"/>
              <a:gd name="connsiteY42" fmla="*/ 1723402 h 3737086"/>
              <a:gd name="connsiteX43" fmla="*/ 3839415 w 8345718"/>
              <a:gd name="connsiteY43" fmla="*/ 3737086 h 3737086"/>
              <a:gd name="connsiteX44" fmla="*/ 3592383 w 8345718"/>
              <a:gd name="connsiteY44" fmla="*/ 3737086 h 3737086"/>
              <a:gd name="connsiteX45" fmla="*/ 3469311 w 8345718"/>
              <a:gd name="connsiteY45" fmla="*/ 1723402 h 3737086"/>
              <a:gd name="connsiteX46" fmla="*/ 3716343 w 8345718"/>
              <a:gd name="connsiteY46" fmla="*/ 1723402 h 3737086"/>
              <a:gd name="connsiteX47" fmla="*/ 1977057 w 8345718"/>
              <a:gd name="connsiteY47" fmla="*/ 3737086 h 3737086"/>
              <a:gd name="connsiteX48" fmla="*/ 1730025 w 8345718"/>
              <a:gd name="connsiteY48" fmla="*/ 3737086 h 3737086"/>
              <a:gd name="connsiteX49" fmla="*/ 2720688 w 8345718"/>
              <a:gd name="connsiteY49" fmla="*/ 1723402 h 3737086"/>
              <a:gd name="connsiteX50" fmla="*/ 2967720 w 8345718"/>
              <a:gd name="connsiteY50" fmla="*/ 1723402 h 3737086"/>
              <a:gd name="connsiteX51" fmla="*/ 1228436 w 8345718"/>
              <a:gd name="connsiteY51" fmla="*/ 3737086 h 3737086"/>
              <a:gd name="connsiteX52" fmla="*/ 981404 w 8345718"/>
              <a:gd name="connsiteY52" fmla="*/ 3737086 h 3737086"/>
              <a:gd name="connsiteX53" fmla="*/ 2348759 w 8345718"/>
              <a:gd name="connsiteY53" fmla="*/ 1723402 h 3737086"/>
              <a:gd name="connsiteX54" fmla="*/ 2595791 w 8345718"/>
              <a:gd name="connsiteY54" fmla="*/ 1723402 h 3737086"/>
              <a:gd name="connsiteX55" fmla="*/ 856507 w 8345718"/>
              <a:gd name="connsiteY55" fmla="*/ 3737086 h 3737086"/>
              <a:gd name="connsiteX56" fmla="*/ 609475 w 8345718"/>
              <a:gd name="connsiteY56" fmla="*/ 3737086 h 3737086"/>
              <a:gd name="connsiteX57" fmla="*/ 479588 w 8345718"/>
              <a:gd name="connsiteY57" fmla="*/ 1723402 h 3737086"/>
              <a:gd name="connsiteX58" fmla="*/ 726621 w 8345718"/>
              <a:gd name="connsiteY58" fmla="*/ 1723402 h 3737086"/>
              <a:gd name="connsiteX59" fmla="*/ 0 w 8345718"/>
              <a:gd name="connsiteY59" fmla="*/ 2564658 h 3737086"/>
              <a:gd name="connsiteX60" fmla="*/ 0 w 8345718"/>
              <a:gd name="connsiteY60" fmla="*/ 2278653 h 3737086"/>
              <a:gd name="connsiteX61" fmla="*/ 7196074 w 8345718"/>
              <a:gd name="connsiteY61" fmla="*/ 1723401 h 3737086"/>
              <a:gd name="connsiteX62" fmla="*/ 7443106 w 8345718"/>
              <a:gd name="connsiteY62" fmla="*/ 1723401 h 3737086"/>
              <a:gd name="connsiteX63" fmla="*/ 5703820 w 8345718"/>
              <a:gd name="connsiteY63" fmla="*/ 3737086 h 3737086"/>
              <a:gd name="connsiteX64" fmla="*/ 5456789 w 8345718"/>
              <a:gd name="connsiteY64" fmla="*/ 3737086 h 3737086"/>
              <a:gd name="connsiteX65" fmla="*/ 6824145 w 8345718"/>
              <a:gd name="connsiteY65" fmla="*/ 1723401 h 3737086"/>
              <a:gd name="connsiteX66" fmla="*/ 7071177 w 8345718"/>
              <a:gd name="connsiteY66" fmla="*/ 1723401 h 3737086"/>
              <a:gd name="connsiteX67" fmla="*/ 5331892 w 8345718"/>
              <a:gd name="connsiteY67" fmla="*/ 3737086 h 3737086"/>
              <a:gd name="connsiteX68" fmla="*/ 5084860 w 8345718"/>
              <a:gd name="connsiteY68" fmla="*/ 3737086 h 3737086"/>
              <a:gd name="connsiteX69" fmla="*/ 6080288 w 8345718"/>
              <a:gd name="connsiteY69" fmla="*/ 1723401 h 3737086"/>
              <a:gd name="connsiteX70" fmla="*/ 6327320 w 8345718"/>
              <a:gd name="connsiteY70" fmla="*/ 1723401 h 3737086"/>
              <a:gd name="connsiteX71" fmla="*/ 4588035 w 8345718"/>
              <a:gd name="connsiteY71" fmla="*/ 3737086 h 3737086"/>
              <a:gd name="connsiteX72" fmla="*/ 4341003 w 8345718"/>
              <a:gd name="connsiteY72" fmla="*/ 3737086 h 3737086"/>
              <a:gd name="connsiteX73" fmla="*/ 4213168 w 8345718"/>
              <a:gd name="connsiteY73" fmla="*/ 1723401 h 3737086"/>
              <a:gd name="connsiteX74" fmla="*/ 4460199 w 8345718"/>
              <a:gd name="connsiteY74" fmla="*/ 1723401 h 3737086"/>
              <a:gd name="connsiteX75" fmla="*/ 2720914 w 8345718"/>
              <a:gd name="connsiteY75" fmla="*/ 3737086 h 3737086"/>
              <a:gd name="connsiteX76" fmla="*/ 2473882 w 8345718"/>
              <a:gd name="connsiteY76" fmla="*/ 3737086 h 3737086"/>
              <a:gd name="connsiteX77" fmla="*/ 3841239 w 8345718"/>
              <a:gd name="connsiteY77" fmla="*/ 1723401 h 3737086"/>
              <a:gd name="connsiteX78" fmla="*/ 4088271 w 8345718"/>
              <a:gd name="connsiteY78" fmla="*/ 1723401 h 3737086"/>
              <a:gd name="connsiteX79" fmla="*/ 2348985 w 8345718"/>
              <a:gd name="connsiteY79" fmla="*/ 3737086 h 3737086"/>
              <a:gd name="connsiteX80" fmla="*/ 2101953 w 8345718"/>
              <a:gd name="connsiteY80" fmla="*/ 3737086 h 3737086"/>
              <a:gd name="connsiteX81" fmla="*/ 3097380 w 8345718"/>
              <a:gd name="connsiteY81" fmla="*/ 1723401 h 3737086"/>
              <a:gd name="connsiteX82" fmla="*/ 3344414 w 8345718"/>
              <a:gd name="connsiteY82" fmla="*/ 1723401 h 3737086"/>
              <a:gd name="connsiteX83" fmla="*/ 1605127 w 8345718"/>
              <a:gd name="connsiteY83" fmla="*/ 3737086 h 3737086"/>
              <a:gd name="connsiteX84" fmla="*/ 1358095 w 8345718"/>
              <a:gd name="connsiteY84" fmla="*/ 3737086 h 3737086"/>
              <a:gd name="connsiteX85" fmla="*/ 1223446 w 8345718"/>
              <a:gd name="connsiteY85" fmla="*/ 1723401 h 3737086"/>
              <a:gd name="connsiteX86" fmla="*/ 1470478 w 8345718"/>
              <a:gd name="connsiteY86" fmla="*/ 1723401 h 3737086"/>
              <a:gd name="connsiteX87" fmla="*/ 0 w 8345718"/>
              <a:gd name="connsiteY87" fmla="*/ 3425870 h 3737086"/>
              <a:gd name="connsiteX88" fmla="*/ 0 w 8345718"/>
              <a:gd name="connsiteY88" fmla="*/ 3139865 h 3737086"/>
              <a:gd name="connsiteX89" fmla="*/ 851517 w 8345718"/>
              <a:gd name="connsiteY89" fmla="*/ 1723401 h 3737086"/>
              <a:gd name="connsiteX90" fmla="*/ 1098549 w 8345718"/>
              <a:gd name="connsiteY90" fmla="*/ 1723401 h 3737086"/>
              <a:gd name="connsiteX91" fmla="*/ 0 w 8345718"/>
              <a:gd name="connsiteY91" fmla="*/ 2995263 h 3737086"/>
              <a:gd name="connsiteX92" fmla="*/ 0 w 8345718"/>
              <a:gd name="connsiteY92" fmla="*/ 2709258 h 3737086"/>
              <a:gd name="connsiteX93" fmla="*/ 107660 w 8345718"/>
              <a:gd name="connsiteY93" fmla="*/ 1723401 h 3737086"/>
              <a:gd name="connsiteX94" fmla="*/ 354692 w 8345718"/>
              <a:gd name="connsiteY94" fmla="*/ 1723401 h 3737086"/>
              <a:gd name="connsiteX95" fmla="*/ 0 w 8345718"/>
              <a:gd name="connsiteY95" fmla="*/ 2134051 h 3737086"/>
              <a:gd name="connsiteX96" fmla="*/ 0 w 8345718"/>
              <a:gd name="connsiteY96" fmla="*/ 1848046 h 3737086"/>
              <a:gd name="connsiteX97" fmla="*/ 7572766 w 8345718"/>
              <a:gd name="connsiteY97" fmla="*/ 1723400 h 3737086"/>
              <a:gd name="connsiteX98" fmla="*/ 7819798 w 8345718"/>
              <a:gd name="connsiteY98" fmla="*/ 1723400 h 3737086"/>
              <a:gd name="connsiteX99" fmla="*/ 6080513 w 8345718"/>
              <a:gd name="connsiteY99" fmla="*/ 3737086 h 3737086"/>
              <a:gd name="connsiteX100" fmla="*/ 5833480 w 8345718"/>
              <a:gd name="connsiteY100" fmla="*/ 3737086 h 3737086"/>
              <a:gd name="connsiteX101" fmla="*/ 4589859 w 8345718"/>
              <a:gd name="connsiteY101" fmla="*/ 1723400 h 3737086"/>
              <a:gd name="connsiteX102" fmla="*/ 4836891 w 8345718"/>
              <a:gd name="connsiteY102" fmla="*/ 1723400 h 3737086"/>
              <a:gd name="connsiteX103" fmla="*/ 3097605 w 8345718"/>
              <a:gd name="connsiteY103" fmla="*/ 3737086 h 3737086"/>
              <a:gd name="connsiteX104" fmla="*/ 2850573 w 8345718"/>
              <a:gd name="connsiteY104" fmla="*/ 3737086 h 3737086"/>
              <a:gd name="connsiteX105" fmla="*/ 1600138 w 8345718"/>
              <a:gd name="connsiteY105" fmla="*/ 1723400 h 3737086"/>
              <a:gd name="connsiteX106" fmla="*/ 1847170 w 8345718"/>
              <a:gd name="connsiteY106" fmla="*/ 1723400 h 3737086"/>
              <a:gd name="connsiteX107" fmla="*/ 107884 w 8345718"/>
              <a:gd name="connsiteY107" fmla="*/ 3737086 h 3737086"/>
              <a:gd name="connsiteX108" fmla="*/ 0 w 8345718"/>
              <a:gd name="connsiteY108" fmla="*/ 3737086 h 3737086"/>
              <a:gd name="connsiteX109" fmla="*/ 0 w 8345718"/>
              <a:gd name="connsiteY109" fmla="*/ 3575986 h 3737086"/>
              <a:gd name="connsiteX110" fmla="*/ 8345718 w 8345718"/>
              <a:gd name="connsiteY110" fmla="*/ 1692313 h 3737086"/>
              <a:gd name="connsiteX111" fmla="*/ 8345718 w 8345718"/>
              <a:gd name="connsiteY111" fmla="*/ 1723399 h 3737086"/>
              <a:gd name="connsiteX112" fmla="*/ 8318868 w 8345718"/>
              <a:gd name="connsiteY112" fmla="*/ 1723399 h 3737086"/>
              <a:gd name="connsiteX113" fmla="*/ 8345718 w 8345718"/>
              <a:gd name="connsiteY113" fmla="*/ 1261706 h 3737086"/>
              <a:gd name="connsiteX114" fmla="*/ 8345718 w 8345718"/>
              <a:gd name="connsiteY114" fmla="*/ 1547711 h 3737086"/>
              <a:gd name="connsiteX115" fmla="*/ 8193971 w 8345718"/>
              <a:gd name="connsiteY115" fmla="*/ 1723398 h 3737086"/>
              <a:gd name="connsiteX116" fmla="*/ 7946939 w 8345718"/>
              <a:gd name="connsiteY116" fmla="*/ 1723398 h 3737086"/>
              <a:gd name="connsiteX117" fmla="*/ 8345718 w 8345718"/>
              <a:gd name="connsiteY117" fmla="*/ 825587 h 3737086"/>
              <a:gd name="connsiteX118" fmla="*/ 8345718 w 8345718"/>
              <a:gd name="connsiteY118" fmla="*/ 1111592 h 3737086"/>
              <a:gd name="connsiteX119" fmla="*/ 7817280 w 8345718"/>
              <a:gd name="connsiteY119" fmla="*/ 1723399 h 3737086"/>
              <a:gd name="connsiteX120" fmla="*/ 7570248 w 8345718"/>
              <a:gd name="connsiteY120" fmla="*/ 1723399 h 3737086"/>
              <a:gd name="connsiteX121" fmla="*/ 8345718 w 8345718"/>
              <a:gd name="connsiteY121" fmla="*/ 394980 h 3737086"/>
              <a:gd name="connsiteX122" fmla="*/ 8345718 w 8345718"/>
              <a:gd name="connsiteY122" fmla="*/ 680985 h 3737086"/>
              <a:gd name="connsiteX123" fmla="*/ 7445351 w 8345718"/>
              <a:gd name="connsiteY123" fmla="*/ 1723399 h 3737086"/>
              <a:gd name="connsiteX124" fmla="*/ 7198319 w 8345718"/>
              <a:gd name="connsiteY124" fmla="*/ 1723399 h 3737086"/>
              <a:gd name="connsiteX125" fmla="*/ 8314946 w 8345718"/>
              <a:gd name="connsiteY125" fmla="*/ 0 h 3737086"/>
              <a:gd name="connsiteX126" fmla="*/ 8345718 w 8345718"/>
              <a:gd name="connsiteY126" fmla="*/ 0 h 3737086"/>
              <a:gd name="connsiteX127" fmla="*/ 8345718 w 8345718"/>
              <a:gd name="connsiteY127" fmla="*/ 250379 h 3737086"/>
              <a:gd name="connsiteX128" fmla="*/ 7073422 w 8345718"/>
              <a:gd name="connsiteY128" fmla="*/ 1723400 h 3737086"/>
              <a:gd name="connsiteX129" fmla="*/ 6826390 w 8345718"/>
              <a:gd name="connsiteY129" fmla="*/ 1723400 h 3737086"/>
              <a:gd name="connsiteX130" fmla="*/ 7938252 w 8345718"/>
              <a:gd name="connsiteY130" fmla="*/ 0 h 3737086"/>
              <a:gd name="connsiteX131" fmla="*/ 8185284 w 8345718"/>
              <a:gd name="connsiteY131" fmla="*/ 0 h 3737086"/>
              <a:gd name="connsiteX132" fmla="*/ 6696730 w 8345718"/>
              <a:gd name="connsiteY132" fmla="*/ 1723397 h 3737086"/>
              <a:gd name="connsiteX133" fmla="*/ 6449698 w 8345718"/>
              <a:gd name="connsiteY133" fmla="*/ 1723397 h 3737086"/>
              <a:gd name="connsiteX134" fmla="*/ 7561560 w 8345718"/>
              <a:gd name="connsiteY134" fmla="*/ 0 h 3737086"/>
              <a:gd name="connsiteX135" fmla="*/ 7808592 w 8345718"/>
              <a:gd name="connsiteY135" fmla="*/ 0 h 3737086"/>
              <a:gd name="connsiteX136" fmla="*/ 6320037 w 8345718"/>
              <a:gd name="connsiteY136" fmla="*/ 1723398 h 3737086"/>
              <a:gd name="connsiteX137" fmla="*/ 6073005 w 8345718"/>
              <a:gd name="connsiteY137" fmla="*/ 1723398 h 3737086"/>
              <a:gd name="connsiteX138" fmla="*/ 7189632 w 8345718"/>
              <a:gd name="connsiteY138" fmla="*/ 0 h 3737086"/>
              <a:gd name="connsiteX139" fmla="*/ 7436663 w 8345718"/>
              <a:gd name="connsiteY139" fmla="*/ 0 h 3737086"/>
              <a:gd name="connsiteX140" fmla="*/ 5948108 w 8345718"/>
              <a:gd name="connsiteY140" fmla="*/ 1723398 h 3737086"/>
              <a:gd name="connsiteX141" fmla="*/ 5701076 w 8345718"/>
              <a:gd name="connsiteY141" fmla="*/ 1723398 h 3737086"/>
              <a:gd name="connsiteX142" fmla="*/ 6817703 w 8345718"/>
              <a:gd name="connsiteY142" fmla="*/ 0 h 3737086"/>
              <a:gd name="connsiteX143" fmla="*/ 7064736 w 8345718"/>
              <a:gd name="connsiteY143" fmla="*/ 0 h 3737086"/>
              <a:gd name="connsiteX144" fmla="*/ 5576179 w 8345718"/>
              <a:gd name="connsiteY144" fmla="*/ 1723399 h 3737086"/>
              <a:gd name="connsiteX145" fmla="*/ 5329147 w 8345718"/>
              <a:gd name="connsiteY145" fmla="*/ 1723399 h 3737086"/>
              <a:gd name="connsiteX146" fmla="*/ 6445774 w 8345718"/>
              <a:gd name="connsiteY146" fmla="*/ 0 h 3737086"/>
              <a:gd name="connsiteX147" fmla="*/ 6692806 w 8345718"/>
              <a:gd name="connsiteY147" fmla="*/ 0 h 3737086"/>
              <a:gd name="connsiteX148" fmla="*/ 5204250 w 8345718"/>
              <a:gd name="connsiteY148" fmla="*/ 1723398 h 3737086"/>
              <a:gd name="connsiteX149" fmla="*/ 4957218 w 8345718"/>
              <a:gd name="connsiteY149" fmla="*/ 1723398 h 3737086"/>
              <a:gd name="connsiteX150" fmla="*/ 6069083 w 8345718"/>
              <a:gd name="connsiteY150" fmla="*/ 0 h 3737086"/>
              <a:gd name="connsiteX151" fmla="*/ 6316115 w 8345718"/>
              <a:gd name="connsiteY151" fmla="*/ 0 h 3737086"/>
              <a:gd name="connsiteX152" fmla="*/ 4827559 w 8345718"/>
              <a:gd name="connsiteY152" fmla="*/ 1723399 h 3737086"/>
              <a:gd name="connsiteX153" fmla="*/ 4580527 w 8345718"/>
              <a:gd name="connsiteY153" fmla="*/ 1723399 h 3737086"/>
              <a:gd name="connsiteX154" fmla="*/ 5697155 w 8345718"/>
              <a:gd name="connsiteY154" fmla="*/ 0 h 3737086"/>
              <a:gd name="connsiteX155" fmla="*/ 5944186 w 8345718"/>
              <a:gd name="connsiteY155" fmla="*/ 0 h 3737086"/>
              <a:gd name="connsiteX156" fmla="*/ 4455630 w 8345718"/>
              <a:gd name="connsiteY156" fmla="*/ 1723399 h 3737086"/>
              <a:gd name="connsiteX157" fmla="*/ 4208599 w 8345718"/>
              <a:gd name="connsiteY157" fmla="*/ 1723399 h 3737086"/>
              <a:gd name="connsiteX158" fmla="*/ 5325226 w 8345718"/>
              <a:gd name="connsiteY158" fmla="*/ 0 h 3737086"/>
              <a:gd name="connsiteX159" fmla="*/ 5572259 w 8345718"/>
              <a:gd name="connsiteY159" fmla="*/ 0 h 3737086"/>
              <a:gd name="connsiteX160" fmla="*/ 4083703 w 8345718"/>
              <a:gd name="connsiteY160" fmla="*/ 1723400 h 3737086"/>
              <a:gd name="connsiteX161" fmla="*/ 3836671 w 8345718"/>
              <a:gd name="connsiteY161" fmla="*/ 1723400 h 3737086"/>
              <a:gd name="connsiteX162" fmla="*/ 4955345 w 8345718"/>
              <a:gd name="connsiteY162" fmla="*/ 0 h 3737086"/>
              <a:gd name="connsiteX163" fmla="*/ 5202377 w 8345718"/>
              <a:gd name="connsiteY163" fmla="*/ 0 h 3737086"/>
              <a:gd name="connsiteX164" fmla="*/ 3713823 w 8345718"/>
              <a:gd name="connsiteY164" fmla="*/ 1723397 h 3737086"/>
              <a:gd name="connsiteX165" fmla="*/ 3466792 w 8345718"/>
              <a:gd name="connsiteY165" fmla="*/ 1723397 h 3737086"/>
              <a:gd name="connsiteX166" fmla="*/ 4578654 w 8345718"/>
              <a:gd name="connsiteY166" fmla="*/ 0 h 3737086"/>
              <a:gd name="connsiteX167" fmla="*/ 4825686 w 8345718"/>
              <a:gd name="connsiteY167" fmla="*/ 0 h 3737086"/>
              <a:gd name="connsiteX168" fmla="*/ 3337131 w 8345718"/>
              <a:gd name="connsiteY168" fmla="*/ 1723398 h 3737086"/>
              <a:gd name="connsiteX169" fmla="*/ 3090099 w 8345718"/>
              <a:gd name="connsiteY169" fmla="*/ 1723398 h 3737086"/>
              <a:gd name="connsiteX170" fmla="*/ 4206725 w 8345718"/>
              <a:gd name="connsiteY170" fmla="*/ 0 h 3737086"/>
              <a:gd name="connsiteX171" fmla="*/ 4453757 w 8345718"/>
              <a:gd name="connsiteY171" fmla="*/ 0 h 3737086"/>
              <a:gd name="connsiteX172" fmla="*/ 2965201 w 8345718"/>
              <a:gd name="connsiteY172" fmla="*/ 1723398 h 3737086"/>
              <a:gd name="connsiteX173" fmla="*/ 2718169 w 8345718"/>
              <a:gd name="connsiteY173" fmla="*/ 1723398 h 3737086"/>
              <a:gd name="connsiteX174" fmla="*/ 3834796 w 8345718"/>
              <a:gd name="connsiteY174" fmla="*/ 0 h 3737086"/>
              <a:gd name="connsiteX175" fmla="*/ 4081828 w 8345718"/>
              <a:gd name="connsiteY175" fmla="*/ 0 h 3737086"/>
              <a:gd name="connsiteX176" fmla="*/ 2593272 w 8345718"/>
              <a:gd name="connsiteY176" fmla="*/ 1723399 h 3737086"/>
              <a:gd name="connsiteX177" fmla="*/ 2346240 w 8345718"/>
              <a:gd name="connsiteY177" fmla="*/ 1723399 h 3737086"/>
              <a:gd name="connsiteX178" fmla="*/ 3462867 w 8345718"/>
              <a:gd name="connsiteY178" fmla="*/ 0 h 3737086"/>
              <a:gd name="connsiteX179" fmla="*/ 3709899 w 8345718"/>
              <a:gd name="connsiteY179" fmla="*/ 0 h 3737086"/>
              <a:gd name="connsiteX180" fmla="*/ 2221343 w 8345718"/>
              <a:gd name="connsiteY180" fmla="*/ 1723398 h 3737086"/>
              <a:gd name="connsiteX181" fmla="*/ 1974311 w 8345718"/>
              <a:gd name="connsiteY181" fmla="*/ 1723398 h 3737086"/>
              <a:gd name="connsiteX182" fmla="*/ 3086177 w 8345718"/>
              <a:gd name="connsiteY182" fmla="*/ 0 h 3737086"/>
              <a:gd name="connsiteX183" fmla="*/ 3333209 w 8345718"/>
              <a:gd name="connsiteY183" fmla="*/ 0 h 3737086"/>
              <a:gd name="connsiteX184" fmla="*/ 1844652 w 8345718"/>
              <a:gd name="connsiteY184" fmla="*/ 1723399 h 3737086"/>
              <a:gd name="connsiteX185" fmla="*/ 1597620 w 8345718"/>
              <a:gd name="connsiteY185" fmla="*/ 1723399 h 3737086"/>
              <a:gd name="connsiteX186" fmla="*/ 2714247 w 8345718"/>
              <a:gd name="connsiteY186" fmla="*/ 0 h 3737086"/>
              <a:gd name="connsiteX187" fmla="*/ 2961279 w 8345718"/>
              <a:gd name="connsiteY187" fmla="*/ 0 h 3737086"/>
              <a:gd name="connsiteX188" fmla="*/ 1472723 w 8345718"/>
              <a:gd name="connsiteY188" fmla="*/ 1723399 h 3737086"/>
              <a:gd name="connsiteX189" fmla="*/ 1225691 w 8345718"/>
              <a:gd name="connsiteY189" fmla="*/ 1723399 h 3737086"/>
              <a:gd name="connsiteX190" fmla="*/ 2342319 w 8345718"/>
              <a:gd name="connsiteY190" fmla="*/ 0 h 3737086"/>
              <a:gd name="connsiteX191" fmla="*/ 2589351 w 8345718"/>
              <a:gd name="connsiteY191" fmla="*/ 0 h 3737086"/>
              <a:gd name="connsiteX192" fmla="*/ 1100794 w 8345718"/>
              <a:gd name="connsiteY192" fmla="*/ 1723400 h 3737086"/>
              <a:gd name="connsiteX193" fmla="*/ 853762 w 8345718"/>
              <a:gd name="connsiteY193" fmla="*/ 1723400 h 3737086"/>
              <a:gd name="connsiteX194" fmla="*/ 1965624 w 8345718"/>
              <a:gd name="connsiteY194" fmla="*/ 0 h 3737086"/>
              <a:gd name="connsiteX195" fmla="*/ 2212656 w 8345718"/>
              <a:gd name="connsiteY195" fmla="*/ 0 h 3737086"/>
              <a:gd name="connsiteX196" fmla="*/ 724102 w 8345718"/>
              <a:gd name="connsiteY196" fmla="*/ 1723397 h 3737086"/>
              <a:gd name="connsiteX197" fmla="*/ 477070 w 8345718"/>
              <a:gd name="connsiteY197" fmla="*/ 1723397 h 3737086"/>
              <a:gd name="connsiteX198" fmla="*/ 1588933 w 8345718"/>
              <a:gd name="connsiteY198" fmla="*/ 0 h 3737086"/>
              <a:gd name="connsiteX199" fmla="*/ 1835965 w 8345718"/>
              <a:gd name="connsiteY199" fmla="*/ 0 h 3737086"/>
              <a:gd name="connsiteX200" fmla="*/ 347409 w 8345718"/>
              <a:gd name="connsiteY200" fmla="*/ 1723398 h 3737086"/>
              <a:gd name="connsiteX201" fmla="*/ 100377 w 8345718"/>
              <a:gd name="connsiteY201" fmla="*/ 1723398 h 3737086"/>
              <a:gd name="connsiteX202" fmla="*/ 1217004 w 8345718"/>
              <a:gd name="connsiteY202" fmla="*/ 0 h 3737086"/>
              <a:gd name="connsiteX203" fmla="*/ 1464036 w 8345718"/>
              <a:gd name="connsiteY203" fmla="*/ 0 h 3737086"/>
              <a:gd name="connsiteX204" fmla="*/ 0 w 8345718"/>
              <a:gd name="connsiteY204" fmla="*/ 1695010 h 3737086"/>
              <a:gd name="connsiteX205" fmla="*/ 0 w 8345718"/>
              <a:gd name="connsiteY205" fmla="*/ 1409005 h 3737086"/>
              <a:gd name="connsiteX206" fmla="*/ 845075 w 8345718"/>
              <a:gd name="connsiteY206" fmla="*/ 0 h 3737086"/>
              <a:gd name="connsiteX207" fmla="*/ 1092108 w 8345718"/>
              <a:gd name="connsiteY207" fmla="*/ 0 h 3737086"/>
              <a:gd name="connsiteX208" fmla="*/ 0 w 8345718"/>
              <a:gd name="connsiteY208" fmla="*/ 1264404 h 3737086"/>
              <a:gd name="connsiteX209" fmla="*/ 0 w 8345718"/>
              <a:gd name="connsiteY209" fmla="*/ 978399 h 3737086"/>
              <a:gd name="connsiteX210" fmla="*/ 473146 w 8345718"/>
              <a:gd name="connsiteY210" fmla="*/ 0 h 3737086"/>
              <a:gd name="connsiteX211" fmla="*/ 720178 w 8345718"/>
              <a:gd name="connsiteY211" fmla="*/ 0 h 3737086"/>
              <a:gd name="connsiteX212" fmla="*/ 0 w 8345718"/>
              <a:gd name="connsiteY212" fmla="*/ 833797 h 3737086"/>
              <a:gd name="connsiteX213" fmla="*/ 0 w 8345718"/>
              <a:gd name="connsiteY213" fmla="*/ 547792 h 3737086"/>
              <a:gd name="connsiteX214" fmla="*/ 96456 w 8345718"/>
              <a:gd name="connsiteY214" fmla="*/ 0 h 3737086"/>
              <a:gd name="connsiteX215" fmla="*/ 343487 w 8345718"/>
              <a:gd name="connsiteY215" fmla="*/ 0 h 3737086"/>
              <a:gd name="connsiteX216" fmla="*/ 0 w 8345718"/>
              <a:gd name="connsiteY216" fmla="*/ 397678 h 3737086"/>
              <a:gd name="connsiteX217" fmla="*/ 0 w 8345718"/>
              <a:gd name="connsiteY217" fmla="*/ 111673 h 373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8345718" h="3737086">
                <a:moveTo>
                  <a:pt x="8345718" y="3423172"/>
                </a:moveTo>
                <a:lnTo>
                  <a:pt x="8345718" y="3709177"/>
                </a:lnTo>
                <a:lnTo>
                  <a:pt x="8321612" y="3737086"/>
                </a:lnTo>
                <a:lnTo>
                  <a:pt x="8074580" y="3737086"/>
                </a:lnTo>
                <a:close/>
                <a:moveTo>
                  <a:pt x="8345718" y="2992567"/>
                </a:moveTo>
                <a:lnTo>
                  <a:pt x="8345718" y="3278572"/>
                </a:lnTo>
                <a:lnTo>
                  <a:pt x="7949684" y="3737086"/>
                </a:lnTo>
                <a:lnTo>
                  <a:pt x="7702652" y="3737086"/>
                </a:lnTo>
                <a:close/>
                <a:moveTo>
                  <a:pt x="8345718" y="2561959"/>
                </a:moveTo>
                <a:lnTo>
                  <a:pt x="8345718" y="2847964"/>
                </a:lnTo>
                <a:lnTo>
                  <a:pt x="7577754" y="3737086"/>
                </a:lnTo>
                <a:lnTo>
                  <a:pt x="7330722" y="3737086"/>
                </a:lnTo>
                <a:close/>
                <a:moveTo>
                  <a:pt x="8345718" y="2125839"/>
                </a:moveTo>
                <a:lnTo>
                  <a:pt x="8345718" y="2411845"/>
                </a:lnTo>
                <a:lnTo>
                  <a:pt x="7201064" y="3737086"/>
                </a:lnTo>
                <a:lnTo>
                  <a:pt x="6954032" y="3737086"/>
                </a:lnTo>
                <a:close/>
                <a:moveTo>
                  <a:pt x="7949458" y="1723403"/>
                </a:moveTo>
                <a:lnTo>
                  <a:pt x="8196490" y="1723403"/>
                </a:lnTo>
                <a:lnTo>
                  <a:pt x="6457207" y="3737086"/>
                </a:lnTo>
                <a:lnTo>
                  <a:pt x="6210175" y="3737086"/>
                </a:lnTo>
                <a:close/>
                <a:moveTo>
                  <a:pt x="4959737" y="1723403"/>
                </a:moveTo>
                <a:lnTo>
                  <a:pt x="5206770" y="1723403"/>
                </a:lnTo>
                <a:lnTo>
                  <a:pt x="3467486" y="3737086"/>
                </a:lnTo>
                <a:lnTo>
                  <a:pt x="3220454" y="3737086"/>
                </a:lnTo>
                <a:close/>
                <a:moveTo>
                  <a:pt x="1976830" y="1723403"/>
                </a:moveTo>
                <a:lnTo>
                  <a:pt x="2223862" y="1723403"/>
                </a:lnTo>
                <a:lnTo>
                  <a:pt x="484579" y="3737086"/>
                </a:lnTo>
                <a:lnTo>
                  <a:pt x="237547" y="3737086"/>
                </a:lnTo>
                <a:close/>
                <a:moveTo>
                  <a:pt x="8321387" y="1723402"/>
                </a:moveTo>
                <a:lnTo>
                  <a:pt x="8345718" y="1723402"/>
                </a:lnTo>
                <a:lnTo>
                  <a:pt x="8345718" y="1981238"/>
                </a:lnTo>
                <a:lnTo>
                  <a:pt x="6829135" y="3737086"/>
                </a:lnTo>
                <a:lnTo>
                  <a:pt x="6582103" y="3737086"/>
                </a:lnTo>
                <a:close/>
                <a:moveTo>
                  <a:pt x="6452216" y="1723402"/>
                </a:moveTo>
                <a:lnTo>
                  <a:pt x="6699249" y="1723402"/>
                </a:lnTo>
                <a:lnTo>
                  <a:pt x="4959964" y="3737086"/>
                </a:lnTo>
                <a:lnTo>
                  <a:pt x="4712932" y="3737086"/>
                </a:lnTo>
                <a:close/>
                <a:moveTo>
                  <a:pt x="5703596" y="1723402"/>
                </a:moveTo>
                <a:lnTo>
                  <a:pt x="5950628" y="1723402"/>
                </a:lnTo>
                <a:lnTo>
                  <a:pt x="4211344" y="3737086"/>
                </a:lnTo>
                <a:lnTo>
                  <a:pt x="3964312" y="3737086"/>
                </a:lnTo>
                <a:close/>
                <a:moveTo>
                  <a:pt x="5331667" y="1723402"/>
                </a:moveTo>
                <a:lnTo>
                  <a:pt x="5578699" y="1723402"/>
                </a:lnTo>
                <a:lnTo>
                  <a:pt x="3839415" y="3737086"/>
                </a:lnTo>
                <a:lnTo>
                  <a:pt x="3592383" y="3737086"/>
                </a:lnTo>
                <a:close/>
                <a:moveTo>
                  <a:pt x="3469311" y="1723402"/>
                </a:moveTo>
                <a:lnTo>
                  <a:pt x="3716343" y="1723402"/>
                </a:lnTo>
                <a:lnTo>
                  <a:pt x="1977057" y="3737086"/>
                </a:lnTo>
                <a:lnTo>
                  <a:pt x="1730025" y="3737086"/>
                </a:lnTo>
                <a:close/>
                <a:moveTo>
                  <a:pt x="2720688" y="1723402"/>
                </a:moveTo>
                <a:lnTo>
                  <a:pt x="2967720" y="1723402"/>
                </a:lnTo>
                <a:lnTo>
                  <a:pt x="1228436" y="3737086"/>
                </a:lnTo>
                <a:lnTo>
                  <a:pt x="981404" y="3737086"/>
                </a:lnTo>
                <a:close/>
                <a:moveTo>
                  <a:pt x="2348759" y="1723402"/>
                </a:moveTo>
                <a:lnTo>
                  <a:pt x="2595791" y="1723402"/>
                </a:lnTo>
                <a:lnTo>
                  <a:pt x="856507" y="3737086"/>
                </a:lnTo>
                <a:lnTo>
                  <a:pt x="609475" y="3737086"/>
                </a:lnTo>
                <a:close/>
                <a:moveTo>
                  <a:pt x="479588" y="1723402"/>
                </a:moveTo>
                <a:lnTo>
                  <a:pt x="726621" y="1723402"/>
                </a:lnTo>
                <a:lnTo>
                  <a:pt x="0" y="2564658"/>
                </a:lnTo>
                <a:lnTo>
                  <a:pt x="0" y="2278653"/>
                </a:lnTo>
                <a:close/>
                <a:moveTo>
                  <a:pt x="7196074" y="1723401"/>
                </a:moveTo>
                <a:lnTo>
                  <a:pt x="7443106" y="1723401"/>
                </a:lnTo>
                <a:lnTo>
                  <a:pt x="5703820" y="3737086"/>
                </a:lnTo>
                <a:lnTo>
                  <a:pt x="5456789" y="3737086"/>
                </a:lnTo>
                <a:close/>
                <a:moveTo>
                  <a:pt x="6824145" y="1723401"/>
                </a:moveTo>
                <a:lnTo>
                  <a:pt x="7071177" y="1723401"/>
                </a:lnTo>
                <a:lnTo>
                  <a:pt x="5331892" y="3737086"/>
                </a:lnTo>
                <a:lnTo>
                  <a:pt x="5084860" y="3737086"/>
                </a:lnTo>
                <a:close/>
                <a:moveTo>
                  <a:pt x="6080288" y="1723401"/>
                </a:moveTo>
                <a:lnTo>
                  <a:pt x="6327320" y="1723401"/>
                </a:lnTo>
                <a:lnTo>
                  <a:pt x="4588035" y="3737086"/>
                </a:lnTo>
                <a:lnTo>
                  <a:pt x="4341003" y="3737086"/>
                </a:lnTo>
                <a:close/>
                <a:moveTo>
                  <a:pt x="4213168" y="1723401"/>
                </a:moveTo>
                <a:lnTo>
                  <a:pt x="4460199" y="1723401"/>
                </a:lnTo>
                <a:lnTo>
                  <a:pt x="2720914" y="3737086"/>
                </a:lnTo>
                <a:lnTo>
                  <a:pt x="2473882" y="3737086"/>
                </a:lnTo>
                <a:close/>
                <a:moveTo>
                  <a:pt x="3841239" y="1723401"/>
                </a:moveTo>
                <a:lnTo>
                  <a:pt x="4088271" y="1723401"/>
                </a:lnTo>
                <a:lnTo>
                  <a:pt x="2348985" y="3737086"/>
                </a:lnTo>
                <a:lnTo>
                  <a:pt x="2101953" y="3737086"/>
                </a:lnTo>
                <a:close/>
                <a:moveTo>
                  <a:pt x="3097380" y="1723401"/>
                </a:moveTo>
                <a:lnTo>
                  <a:pt x="3344414" y="1723401"/>
                </a:lnTo>
                <a:lnTo>
                  <a:pt x="1605127" y="3737086"/>
                </a:lnTo>
                <a:lnTo>
                  <a:pt x="1358095" y="3737086"/>
                </a:lnTo>
                <a:close/>
                <a:moveTo>
                  <a:pt x="1223446" y="1723401"/>
                </a:moveTo>
                <a:lnTo>
                  <a:pt x="1470478" y="1723401"/>
                </a:lnTo>
                <a:lnTo>
                  <a:pt x="0" y="3425870"/>
                </a:lnTo>
                <a:lnTo>
                  <a:pt x="0" y="3139865"/>
                </a:lnTo>
                <a:close/>
                <a:moveTo>
                  <a:pt x="851517" y="1723401"/>
                </a:moveTo>
                <a:lnTo>
                  <a:pt x="1098549" y="1723401"/>
                </a:lnTo>
                <a:lnTo>
                  <a:pt x="0" y="2995263"/>
                </a:lnTo>
                <a:lnTo>
                  <a:pt x="0" y="2709258"/>
                </a:lnTo>
                <a:close/>
                <a:moveTo>
                  <a:pt x="107660" y="1723401"/>
                </a:moveTo>
                <a:lnTo>
                  <a:pt x="354692" y="1723401"/>
                </a:lnTo>
                <a:lnTo>
                  <a:pt x="0" y="2134051"/>
                </a:lnTo>
                <a:lnTo>
                  <a:pt x="0" y="1848046"/>
                </a:lnTo>
                <a:close/>
                <a:moveTo>
                  <a:pt x="7572766" y="1723400"/>
                </a:moveTo>
                <a:lnTo>
                  <a:pt x="7819798" y="1723400"/>
                </a:lnTo>
                <a:lnTo>
                  <a:pt x="6080513" y="3737086"/>
                </a:lnTo>
                <a:lnTo>
                  <a:pt x="5833480" y="3737086"/>
                </a:lnTo>
                <a:close/>
                <a:moveTo>
                  <a:pt x="4589859" y="1723400"/>
                </a:moveTo>
                <a:lnTo>
                  <a:pt x="4836891" y="1723400"/>
                </a:lnTo>
                <a:lnTo>
                  <a:pt x="3097605" y="3737086"/>
                </a:lnTo>
                <a:lnTo>
                  <a:pt x="2850573" y="3737086"/>
                </a:lnTo>
                <a:close/>
                <a:moveTo>
                  <a:pt x="1600138" y="1723400"/>
                </a:moveTo>
                <a:lnTo>
                  <a:pt x="1847170" y="1723400"/>
                </a:lnTo>
                <a:lnTo>
                  <a:pt x="107884" y="3737086"/>
                </a:lnTo>
                <a:lnTo>
                  <a:pt x="0" y="3737086"/>
                </a:lnTo>
                <a:lnTo>
                  <a:pt x="0" y="3575986"/>
                </a:lnTo>
                <a:close/>
                <a:moveTo>
                  <a:pt x="8345718" y="1692313"/>
                </a:moveTo>
                <a:lnTo>
                  <a:pt x="8345718" y="1723399"/>
                </a:lnTo>
                <a:lnTo>
                  <a:pt x="8318868" y="1723399"/>
                </a:lnTo>
                <a:close/>
                <a:moveTo>
                  <a:pt x="8345718" y="1261706"/>
                </a:moveTo>
                <a:lnTo>
                  <a:pt x="8345718" y="1547711"/>
                </a:lnTo>
                <a:lnTo>
                  <a:pt x="8193971" y="1723398"/>
                </a:lnTo>
                <a:lnTo>
                  <a:pt x="7946939" y="1723398"/>
                </a:lnTo>
                <a:close/>
                <a:moveTo>
                  <a:pt x="8345718" y="825587"/>
                </a:moveTo>
                <a:lnTo>
                  <a:pt x="8345718" y="1111592"/>
                </a:lnTo>
                <a:lnTo>
                  <a:pt x="7817280" y="1723399"/>
                </a:lnTo>
                <a:lnTo>
                  <a:pt x="7570248" y="1723399"/>
                </a:lnTo>
                <a:close/>
                <a:moveTo>
                  <a:pt x="8345718" y="394980"/>
                </a:moveTo>
                <a:lnTo>
                  <a:pt x="8345718" y="680985"/>
                </a:lnTo>
                <a:lnTo>
                  <a:pt x="7445351" y="1723399"/>
                </a:lnTo>
                <a:lnTo>
                  <a:pt x="7198319" y="1723399"/>
                </a:lnTo>
                <a:close/>
                <a:moveTo>
                  <a:pt x="8314946" y="0"/>
                </a:moveTo>
                <a:lnTo>
                  <a:pt x="8345718" y="0"/>
                </a:lnTo>
                <a:lnTo>
                  <a:pt x="8345718" y="250379"/>
                </a:lnTo>
                <a:lnTo>
                  <a:pt x="7073422" y="1723400"/>
                </a:lnTo>
                <a:lnTo>
                  <a:pt x="6826390" y="1723400"/>
                </a:lnTo>
                <a:close/>
                <a:moveTo>
                  <a:pt x="7938252" y="0"/>
                </a:moveTo>
                <a:lnTo>
                  <a:pt x="8185284" y="0"/>
                </a:lnTo>
                <a:lnTo>
                  <a:pt x="6696730" y="1723397"/>
                </a:lnTo>
                <a:lnTo>
                  <a:pt x="6449698" y="1723397"/>
                </a:lnTo>
                <a:close/>
                <a:moveTo>
                  <a:pt x="7561560" y="0"/>
                </a:moveTo>
                <a:lnTo>
                  <a:pt x="7808592" y="0"/>
                </a:lnTo>
                <a:lnTo>
                  <a:pt x="6320037" y="1723398"/>
                </a:lnTo>
                <a:lnTo>
                  <a:pt x="6073005" y="1723398"/>
                </a:lnTo>
                <a:close/>
                <a:moveTo>
                  <a:pt x="7189632" y="0"/>
                </a:moveTo>
                <a:lnTo>
                  <a:pt x="7436663" y="0"/>
                </a:lnTo>
                <a:lnTo>
                  <a:pt x="5948108" y="1723398"/>
                </a:lnTo>
                <a:lnTo>
                  <a:pt x="5701076" y="1723398"/>
                </a:lnTo>
                <a:close/>
                <a:moveTo>
                  <a:pt x="6817703" y="0"/>
                </a:moveTo>
                <a:lnTo>
                  <a:pt x="7064736" y="0"/>
                </a:lnTo>
                <a:lnTo>
                  <a:pt x="5576179" y="1723399"/>
                </a:lnTo>
                <a:lnTo>
                  <a:pt x="5329147" y="1723399"/>
                </a:lnTo>
                <a:close/>
                <a:moveTo>
                  <a:pt x="6445774" y="0"/>
                </a:moveTo>
                <a:lnTo>
                  <a:pt x="6692806" y="0"/>
                </a:lnTo>
                <a:lnTo>
                  <a:pt x="5204250" y="1723398"/>
                </a:lnTo>
                <a:lnTo>
                  <a:pt x="4957218" y="1723398"/>
                </a:lnTo>
                <a:close/>
                <a:moveTo>
                  <a:pt x="6069083" y="0"/>
                </a:moveTo>
                <a:lnTo>
                  <a:pt x="6316115" y="0"/>
                </a:lnTo>
                <a:lnTo>
                  <a:pt x="4827559" y="1723399"/>
                </a:lnTo>
                <a:lnTo>
                  <a:pt x="4580527" y="1723399"/>
                </a:lnTo>
                <a:close/>
                <a:moveTo>
                  <a:pt x="5697155" y="0"/>
                </a:moveTo>
                <a:lnTo>
                  <a:pt x="5944186" y="0"/>
                </a:lnTo>
                <a:lnTo>
                  <a:pt x="4455630" y="1723399"/>
                </a:lnTo>
                <a:lnTo>
                  <a:pt x="4208599" y="1723399"/>
                </a:lnTo>
                <a:close/>
                <a:moveTo>
                  <a:pt x="5325226" y="0"/>
                </a:moveTo>
                <a:lnTo>
                  <a:pt x="5572259" y="0"/>
                </a:lnTo>
                <a:lnTo>
                  <a:pt x="4083703" y="1723400"/>
                </a:lnTo>
                <a:lnTo>
                  <a:pt x="3836671" y="1723400"/>
                </a:lnTo>
                <a:close/>
                <a:moveTo>
                  <a:pt x="4955345" y="0"/>
                </a:moveTo>
                <a:lnTo>
                  <a:pt x="5202377" y="0"/>
                </a:lnTo>
                <a:lnTo>
                  <a:pt x="3713823" y="1723397"/>
                </a:lnTo>
                <a:lnTo>
                  <a:pt x="3466792" y="1723397"/>
                </a:lnTo>
                <a:close/>
                <a:moveTo>
                  <a:pt x="4578654" y="0"/>
                </a:moveTo>
                <a:lnTo>
                  <a:pt x="4825686" y="0"/>
                </a:lnTo>
                <a:lnTo>
                  <a:pt x="3337131" y="1723398"/>
                </a:lnTo>
                <a:lnTo>
                  <a:pt x="3090099" y="1723398"/>
                </a:lnTo>
                <a:close/>
                <a:moveTo>
                  <a:pt x="4206725" y="0"/>
                </a:moveTo>
                <a:lnTo>
                  <a:pt x="4453757" y="0"/>
                </a:lnTo>
                <a:lnTo>
                  <a:pt x="2965201" y="1723398"/>
                </a:lnTo>
                <a:lnTo>
                  <a:pt x="2718169" y="1723398"/>
                </a:lnTo>
                <a:close/>
                <a:moveTo>
                  <a:pt x="3834796" y="0"/>
                </a:moveTo>
                <a:lnTo>
                  <a:pt x="4081828" y="0"/>
                </a:lnTo>
                <a:lnTo>
                  <a:pt x="2593272" y="1723399"/>
                </a:lnTo>
                <a:lnTo>
                  <a:pt x="2346240" y="1723399"/>
                </a:lnTo>
                <a:close/>
                <a:moveTo>
                  <a:pt x="3462867" y="0"/>
                </a:moveTo>
                <a:lnTo>
                  <a:pt x="3709899" y="0"/>
                </a:lnTo>
                <a:lnTo>
                  <a:pt x="2221343" y="1723398"/>
                </a:lnTo>
                <a:lnTo>
                  <a:pt x="1974311" y="1723398"/>
                </a:lnTo>
                <a:close/>
                <a:moveTo>
                  <a:pt x="3086177" y="0"/>
                </a:moveTo>
                <a:lnTo>
                  <a:pt x="3333209" y="0"/>
                </a:lnTo>
                <a:lnTo>
                  <a:pt x="1844652" y="1723399"/>
                </a:lnTo>
                <a:lnTo>
                  <a:pt x="1597620" y="1723399"/>
                </a:lnTo>
                <a:close/>
                <a:moveTo>
                  <a:pt x="2714247" y="0"/>
                </a:moveTo>
                <a:lnTo>
                  <a:pt x="2961279" y="0"/>
                </a:lnTo>
                <a:lnTo>
                  <a:pt x="1472723" y="1723399"/>
                </a:lnTo>
                <a:lnTo>
                  <a:pt x="1225691" y="1723399"/>
                </a:lnTo>
                <a:close/>
                <a:moveTo>
                  <a:pt x="2342319" y="0"/>
                </a:moveTo>
                <a:lnTo>
                  <a:pt x="2589351" y="0"/>
                </a:lnTo>
                <a:lnTo>
                  <a:pt x="1100794" y="1723400"/>
                </a:lnTo>
                <a:lnTo>
                  <a:pt x="853762" y="1723400"/>
                </a:lnTo>
                <a:close/>
                <a:moveTo>
                  <a:pt x="1965624" y="0"/>
                </a:moveTo>
                <a:lnTo>
                  <a:pt x="2212656" y="0"/>
                </a:lnTo>
                <a:lnTo>
                  <a:pt x="724102" y="1723397"/>
                </a:lnTo>
                <a:lnTo>
                  <a:pt x="477070" y="1723397"/>
                </a:lnTo>
                <a:close/>
                <a:moveTo>
                  <a:pt x="1588933" y="0"/>
                </a:moveTo>
                <a:lnTo>
                  <a:pt x="1835965" y="0"/>
                </a:lnTo>
                <a:lnTo>
                  <a:pt x="347409" y="1723398"/>
                </a:lnTo>
                <a:lnTo>
                  <a:pt x="100377" y="1723398"/>
                </a:lnTo>
                <a:close/>
                <a:moveTo>
                  <a:pt x="1217004" y="0"/>
                </a:moveTo>
                <a:lnTo>
                  <a:pt x="1464036" y="0"/>
                </a:lnTo>
                <a:lnTo>
                  <a:pt x="0" y="1695010"/>
                </a:lnTo>
                <a:lnTo>
                  <a:pt x="0" y="1409005"/>
                </a:lnTo>
                <a:close/>
                <a:moveTo>
                  <a:pt x="845075" y="0"/>
                </a:moveTo>
                <a:lnTo>
                  <a:pt x="1092108" y="0"/>
                </a:lnTo>
                <a:lnTo>
                  <a:pt x="0" y="1264404"/>
                </a:lnTo>
                <a:lnTo>
                  <a:pt x="0" y="978399"/>
                </a:lnTo>
                <a:close/>
                <a:moveTo>
                  <a:pt x="473146" y="0"/>
                </a:moveTo>
                <a:lnTo>
                  <a:pt x="720178" y="0"/>
                </a:lnTo>
                <a:lnTo>
                  <a:pt x="0" y="833797"/>
                </a:lnTo>
                <a:lnTo>
                  <a:pt x="0" y="547792"/>
                </a:lnTo>
                <a:close/>
                <a:moveTo>
                  <a:pt x="96456" y="0"/>
                </a:moveTo>
                <a:lnTo>
                  <a:pt x="343487" y="0"/>
                </a:lnTo>
                <a:lnTo>
                  <a:pt x="0" y="397678"/>
                </a:lnTo>
                <a:lnTo>
                  <a:pt x="0" y="11167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pic>
        <p:nvPicPr>
          <p:cNvPr id="8" name="ตัวแทนรูปภาพ 7">
            <a:extLst>
              <a:ext uri="{FF2B5EF4-FFF2-40B4-BE49-F238E27FC236}">
                <a16:creationId xmlns:a16="http://schemas.microsoft.com/office/drawing/2014/main" id="{899E193C-2528-F94B-D8B4-A8430B25F0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158" r="11158"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C09506-6DFA-4DCB-8718-8CBEB4363938}"/>
              </a:ext>
            </a:extLst>
          </p:cNvPr>
          <p:cNvSpPr/>
          <p:nvPr/>
        </p:nvSpPr>
        <p:spPr>
          <a:xfrm>
            <a:off x="557213" y="442912"/>
            <a:ext cx="17173575" cy="9401174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EC647-8B40-4FAB-B7B5-F4EAF70FDA4F}"/>
              </a:ext>
            </a:extLst>
          </p:cNvPr>
          <p:cNvSpPr txBox="1"/>
          <p:nvPr/>
        </p:nvSpPr>
        <p:spPr>
          <a:xfrm>
            <a:off x="1788795" y="2199286"/>
            <a:ext cx="14710410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28700" dirty="0">
                <a:solidFill>
                  <a:srgbClr val="FF000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sis.vru.ac.th</a:t>
            </a:r>
            <a:endParaRPr lang="th-TH" sz="28700" dirty="0">
              <a:solidFill>
                <a:srgbClr val="FF0000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8" name="Freeform 61">
            <a:extLst>
              <a:ext uri="{FF2B5EF4-FFF2-40B4-BE49-F238E27FC236}">
                <a16:creationId xmlns:a16="http://schemas.microsoft.com/office/drawing/2014/main" id="{681D76D3-F908-4862-BB4E-E326614A48FC}"/>
              </a:ext>
            </a:extLst>
          </p:cNvPr>
          <p:cNvSpPr>
            <a:spLocks noEditPoints="1"/>
          </p:cNvSpPr>
          <p:nvPr/>
        </p:nvSpPr>
        <p:spPr bwMode="auto">
          <a:xfrm>
            <a:off x="8909445" y="2815249"/>
            <a:ext cx="469107" cy="41672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r>
              <a:rPr lang="en-US" sz="2700">
                <a:solidFill>
                  <a:srgbClr val="FF0000"/>
                </a:solidFill>
                <a:latin typeface="Source Sans Pro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7970B-8B2E-4C4F-89FE-C333F73EE62C}"/>
              </a:ext>
            </a:extLst>
          </p:cNvPr>
          <p:cNvSpPr txBox="1"/>
          <p:nvPr/>
        </p:nvSpPr>
        <p:spPr>
          <a:xfrm rot="16200000">
            <a:off x="-265239" y="1991537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F0000"/>
                </a:solidFill>
              </a:rPr>
              <a:t>Action Plan 2023</a:t>
            </a:r>
          </a:p>
        </p:txBody>
      </p:sp>
      <p:sp>
        <p:nvSpPr>
          <p:cNvPr id="20" name="Freeform 61">
            <a:extLst>
              <a:ext uri="{FF2B5EF4-FFF2-40B4-BE49-F238E27FC236}">
                <a16:creationId xmlns:a16="http://schemas.microsoft.com/office/drawing/2014/main" id="{F0858338-160D-4999-BFBD-D908742E8792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8909445" y="6499853"/>
            <a:ext cx="469107" cy="416720"/>
          </a:xfrm>
          <a:custGeom>
            <a:avLst/>
            <a:gdLst>
              <a:gd name="T0" fmla="*/ 36 w 83"/>
              <a:gd name="T1" fmla="*/ 6 h 74"/>
              <a:gd name="T2" fmla="*/ 15 w 83"/>
              <a:gd name="T3" fmla="*/ 38 h 74"/>
              <a:gd name="T4" fmla="*/ 17 w 83"/>
              <a:gd name="T5" fmla="*/ 44 h 74"/>
              <a:gd name="T6" fmla="*/ 18 w 83"/>
              <a:gd name="T7" fmla="*/ 44 h 74"/>
              <a:gd name="T8" fmla="*/ 21 w 83"/>
              <a:gd name="T9" fmla="*/ 43 h 74"/>
              <a:gd name="T10" fmla="*/ 31 w 83"/>
              <a:gd name="T11" fmla="*/ 48 h 74"/>
              <a:gd name="T12" fmla="*/ 35 w 83"/>
              <a:gd name="T13" fmla="*/ 59 h 74"/>
              <a:gd name="T14" fmla="*/ 31 w 83"/>
              <a:gd name="T15" fmla="*/ 69 h 74"/>
              <a:gd name="T16" fmla="*/ 20 w 83"/>
              <a:gd name="T17" fmla="*/ 74 h 74"/>
              <a:gd name="T18" fmla="*/ 6 w 83"/>
              <a:gd name="T19" fmla="*/ 67 h 74"/>
              <a:gd name="T20" fmla="*/ 0 w 83"/>
              <a:gd name="T21" fmla="*/ 49 h 74"/>
              <a:gd name="T22" fmla="*/ 5 w 83"/>
              <a:gd name="T23" fmla="*/ 26 h 74"/>
              <a:gd name="T24" fmla="*/ 19 w 83"/>
              <a:gd name="T25" fmla="*/ 8 h 74"/>
              <a:gd name="T26" fmla="*/ 32 w 83"/>
              <a:gd name="T27" fmla="*/ 0 h 74"/>
              <a:gd name="T28" fmla="*/ 35 w 83"/>
              <a:gd name="T29" fmla="*/ 2 h 74"/>
              <a:gd name="T30" fmla="*/ 36 w 83"/>
              <a:gd name="T31" fmla="*/ 5 h 74"/>
              <a:gd name="T32" fmla="*/ 36 w 83"/>
              <a:gd name="T33" fmla="*/ 6 h 74"/>
              <a:gd name="T34" fmla="*/ 82 w 83"/>
              <a:gd name="T35" fmla="*/ 6 h 74"/>
              <a:gd name="T36" fmla="*/ 61 w 83"/>
              <a:gd name="T37" fmla="*/ 39 h 74"/>
              <a:gd name="T38" fmla="*/ 63 w 83"/>
              <a:gd name="T39" fmla="*/ 44 h 74"/>
              <a:gd name="T40" fmla="*/ 65 w 83"/>
              <a:gd name="T41" fmla="*/ 44 h 74"/>
              <a:gd name="T42" fmla="*/ 67 w 83"/>
              <a:gd name="T43" fmla="*/ 43 h 74"/>
              <a:gd name="T44" fmla="*/ 77 w 83"/>
              <a:gd name="T45" fmla="*/ 48 h 74"/>
              <a:gd name="T46" fmla="*/ 82 w 83"/>
              <a:gd name="T47" fmla="*/ 59 h 74"/>
              <a:gd name="T48" fmla="*/ 77 w 83"/>
              <a:gd name="T49" fmla="*/ 69 h 74"/>
              <a:gd name="T50" fmla="*/ 67 w 83"/>
              <a:gd name="T51" fmla="*/ 74 h 74"/>
              <a:gd name="T52" fmla="*/ 52 w 83"/>
              <a:gd name="T53" fmla="*/ 67 h 74"/>
              <a:gd name="T54" fmla="*/ 47 w 83"/>
              <a:gd name="T55" fmla="*/ 49 h 74"/>
              <a:gd name="T56" fmla="*/ 52 w 83"/>
              <a:gd name="T57" fmla="*/ 26 h 74"/>
              <a:gd name="T58" fmla="*/ 66 w 83"/>
              <a:gd name="T59" fmla="*/ 8 h 74"/>
              <a:gd name="T60" fmla="*/ 79 w 83"/>
              <a:gd name="T61" fmla="*/ 0 h 74"/>
              <a:gd name="T62" fmla="*/ 82 w 83"/>
              <a:gd name="T63" fmla="*/ 2 h 74"/>
              <a:gd name="T64" fmla="*/ 83 w 83"/>
              <a:gd name="T65" fmla="*/ 5 h 74"/>
              <a:gd name="T66" fmla="*/ 82 w 83"/>
              <a:gd name="T67" fmla="*/ 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3" h="74">
                <a:moveTo>
                  <a:pt x="36" y="6"/>
                </a:moveTo>
                <a:cubicBezTo>
                  <a:pt x="22" y="15"/>
                  <a:pt x="15" y="25"/>
                  <a:pt x="15" y="38"/>
                </a:cubicBezTo>
                <a:cubicBezTo>
                  <a:pt x="15" y="42"/>
                  <a:pt x="15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20" y="43"/>
                  <a:pt x="21" y="43"/>
                </a:cubicBezTo>
                <a:cubicBezTo>
                  <a:pt x="25" y="43"/>
                  <a:pt x="28" y="45"/>
                  <a:pt x="31" y="48"/>
                </a:cubicBezTo>
                <a:cubicBezTo>
                  <a:pt x="34" y="51"/>
                  <a:pt x="35" y="54"/>
                  <a:pt x="35" y="59"/>
                </a:cubicBezTo>
                <a:cubicBezTo>
                  <a:pt x="35" y="63"/>
                  <a:pt x="33" y="66"/>
                  <a:pt x="31" y="69"/>
                </a:cubicBezTo>
                <a:cubicBezTo>
                  <a:pt x="28" y="72"/>
                  <a:pt x="24" y="74"/>
                  <a:pt x="20" y="74"/>
                </a:cubicBezTo>
                <a:cubicBezTo>
                  <a:pt x="14" y="74"/>
                  <a:pt x="9" y="71"/>
                  <a:pt x="6" y="67"/>
                </a:cubicBezTo>
                <a:cubicBezTo>
                  <a:pt x="2" y="62"/>
                  <a:pt x="0" y="56"/>
                  <a:pt x="0" y="49"/>
                </a:cubicBezTo>
                <a:cubicBezTo>
                  <a:pt x="0" y="40"/>
                  <a:pt x="2" y="33"/>
                  <a:pt x="5" y="26"/>
                </a:cubicBezTo>
                <a:cubicBezTo>
                  <a:pt x="8" y="20"/>
                  <a:pt x="13" y="13"/>
                  <a:pt x="19" y="8"/>
                </a:cubicBezTo>
                <a:cubicBezTo>
                  <a:pt x="26" y="2"/>
                  <a:pt x="30" y="0"/>
                  <a:pt x="32" y="0"/>
                </a:cubicBezTo>
                <a:cubicBezTo>
                  <a:pt x="33" y="0"/>
                  <a:pt x="34" y="0"/>
                  <a:pt x="35" y="2"/>
                </a:cubicBezTo>
                <a:cubicBezTo>
                  <a:pt x="36" y="3"/>
                  <a:pt x="36" y="4"/>
                  <a:pt x="36" y="5"/>
                </a:cubicBezTo>
                <a:lnTo>
                  <a:pt x="36" y="6"/>
                </a:lnTo>
                <a:close/>
                <a:moveTo>
                  <a:pt x="82" y="6"/>
                </a:moveTo>
                <a:cubicBezTo>
                  <a:pt x="68" y="15"/>
                  <a:pt x="61" y="26"/>
                  <a:pt x="61" y="39"/>
                </a:cubicBezTo>
                <a:cubicBezTo>
                  <a:pt x="61" y="42"/>
                  <a:pt x="62" y="44"/>
                  <a:pt x="63" y="44"/>
                </a:cubicBezTo>
                <a:cubicBezTo>
                  <a:pt x="65" y="44"/>
                  <a:pt x="65" y="44"/>
                  <a:pt x="65" y="44"/>
                </a:cubicBezTo>
                <a:cubicBezTo>
                  <a:pt x="66" y="44"/>
                  <a:pt x="67" y="43"/>
                  <a:pt x="67" y="43"/>
                </a:cubicBezTo>
                <a:cubicBezTo>
                  <a:pt x="71" y="43"/>
                  <a:pt x="75" y="45"/>
                  <a:pt x="77" y="48"/>
                </a:cubicBezTo>
                <a:cubicBezTo>
                  <a:pt x="80" y="51"/>
                  <a:pt x="82" y="54"/>
                  <a:pt x="82" y="59"/>
                </a:cubicBezTo>
                <a:cubicBezTo>
                  <a:pt x="82" y="63"/>
                  <a:pt x="80" y="66"/>
                  <a:pt x="77" y="69"/>
                </a:cubicBezTo>
                <a:cubicBezTo>
                  <a:pt x="74" y="72"/>
                  <a:pt x="71" y="74"/>
                  <a:pt x="67" y="74"/>
                </a:cubicBezTo>
                <a:cubicBezTo>
                  <a:pt x="61" y="74"/>
                  <a:pt x="56" y="71"/>
                  <a:pt x="52" y="67"/>
                </a:cubicBezTo>
                <a:cubicBezTo>
                  <a:pt x="48" y="62"/>
                  <a:pt x="47" y="56"/>
                  <a:pt x="47" y="49"/>
                </a:cubicBezTo>
                <a:cubicBezTo>
                  <a:pt x="47" y="40"/>
                  <a:pt x="48" y="33"/>
                  <a:pt x="52" y="26"/>
                </a:cubicBezTo>
                <a:cubicBezTo>
                  <a:pt x="55" y="19"/>
                  <a:pt x="60" y="13"/>
                  <a:pt x="66" y="8"/>
                </a:cubicBezTo>
                <a:cubicBezTo>
                  <a:pt x="73" y="2"/>
                  <a:pt x="77" y="0"/>
                  <a:pt x="79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2" y="3"/>
                  <a:pt x="83" y="4"/>
                  <a:pt x="83" y="5"/>
                </a:cubicBezTo>
                <a:lnTo>
                  <a:pt x="8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r>
              <a:rPr lang="en-US" sz="2700">
                <a:solidFill>
                  <a:srgbClr val="FF0000"/>
                </a:solidFill>
                <a:latin typeface="Source Sans Pro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6F592C-4A56-489B-9C23-C4CA2369BCA6}"/>
              </a:ext>
            </a:extLst>
          </p:cNvPr>
          <p:cNvSpPr txBox="1"/>
          <p:nvPr/>
        </p:nvSpPr>
        <p:spPr>
          <a:xfrm rot="5400000">
            <a:off x="15803876" y="7887512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F0000"/>
                </a:solidFill>
                <a:latin typeface="Source Sans Pro"/>
              </a:rPr>
              <a:t>Action Plan 2023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773C36F-02AC-9670-74CC-64A1E118F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74" y="7740462"/>
            <a:ext cx="1361288" cy="136128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DE5295E-9751-5BD8-81A7-06D586A9E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312" y="7740462"/>
            <a:ext cx="1361288" cy="1361288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E5D23EAF-D7DB-11AF-19C7-5A04EF7A5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38" y="7359486"/>
            <a:ext cx="2107199" cy="2107199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2FAA95E-3921-2ABD-84EB-942669276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10" y="7740462"/>
            <a:ext cx="1361288" cy="13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  <p:bldP spid="19" grpId="0"/>
      <p:bldP spid="2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8FCBA-EEB5-457F-BAAB-DFCBEFA5BC52}"/>
              </a:ext>
            </a:extLst>
          </p:cNvPr>
          <p:cNvSpPr/>
          <p:nvPr/>
        </p:nvSpPr>
        <p:spPr>
          <a:xfrm>
            <a:off x="11344275" y="0"/>
            <a:ext cx="6943725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496149-2631-4F0E-88F8-E2561CDC97A8}"/>
              </a:ext>
            </a:extLst>
          </p:cNvPr>
          <p:cNvSpPr/>
          <p:nvPr/>
        </p:nvSpPr>
        <p:spPr>
          <a:xfrm>
            <a:off x="0" y="4681371"/>
            <a:ext cx="12518577" cy="5605629"/>
          </a:xfrm>
          <a:custGeom>
            <a:avLst/>
            <a:gdLst>
              <a:gd name="connsiteX0" fmla="*/ 8345718 w 8345718"/>
              <a:gd name="connsiteY0" fmla="*/ 3423172 h 3737086"/>
              <a:gd name="connsiteX1" fmla="*/ 8345718 w 8345718"/>
              <a:gd name="connsiteY1" fmla="*/ 3709177 h 3737086"/>
              <a:gd name="connsiteX2" fmla="*/ 8321612 w 8345718"/>
              <a:gd name="connsiteY2" fmla="*/ 3737086 h 3737086"/>
              <a:gd name="connsiteX3" fmla="*/ 8074580 w 8345718"/>
              <a:gd name="connsiteY3" fmla="*/ 3737086 h 3737086"/>
              <a:gd name="connsiteX4" fmla="*/ 8345718 w 8345718"/>
              <a:gd name="connsiteY4" fmla="*/ 2992567 h 3737086"/>
              <a:gd name="connsiteX5" fmla="*/ 8345718 w 8345718"/>
              <a:gd name="connsiteY5" fmla="*/ 3278572 h 3737086"/>
              <a:gd name="connsiteX6" fmla="*/ 7949684 w 8345718"/>
              <a:gd name="connsiteY6" fmla="*/ 3737086 h 3737086"/>
              <a:gd name="connsiteX7" fmla="*/ 7702652 w 8345718"/>
              <a:gd name="connsiteY7" fmla="*/ 3737086 h 3737086"/>
              <a:gd name="connsiteX8" fmla="*/ 8345718 w 8345718"/>
              <a:gd name="connsiteY8" fmla="*/ 2561959 h 3737086"/>
              <a:gd name="connsiteX9" fmla="*/ 8345718 w 8345718"/>
              <a:gd name="connsiteY9" fmla="*/ 2847964 h 3737086"/>
              <a:gd name="connsiteX10" fmla="*/ 7577754 w 8345718"/>
              <a:gd name="connsiteY10" fmla="*/ 3737086 h 3737086"/>
              <a:gd name="connsiteX11" fmla="*/ 7330722 w 8345718"/>
              <a:gd name="connsiteY11" fmla="*/ 3737086 h 3737086"/>
              <a:gd name="connsiteX12" fmla="*/ 8345718 w 8345718"/>
              <a:gd name="connsiteY12" fmla="*/ 2125839 h 3737086"/>
              <a:gd name="connsiteX13" fmla="*/ 8345718 w 8345718"/>
              <a:gd name="connsiteY13" fmla="*/ 2411845 h 3737086"/>
              <a:gd name="connsiteX14" fmla="*/ 7201064 w 8345718"/>
              <a:gd name="connsiteY14" fmla="*/ 3737086 h 3737086"/>
              <a:gd name="connsiteX15" fmla="*/ 6954032 w 8345718"/>
              <a:gd name="connsiteY15" fmla="*/ 3737086 h 3737086"/>
              <a:gd name="connsiteX16" fmla="*/ 7949458 w 8345718"/>
              <a:gd name="connsiteY16" fmla="*/ 1723403 h 3737086"/>
              <a:gd name="connsiteX17" fmla="*/ 8196490 w 8345718"/>
              <a:gd name="connsiteY17" fmla="*/ 1723403 h 3737086"/>
              <a:gd name="connsiteX18" fmla="*/ 6457207 w 8345718"/>
              <a:gd name="connsiteY18" fmla="*/ 3737086 h 3737086"/>
              <a:gd name="connsiteX19" fmla="*/ 6210175 w 8345718"/>
              <a:gd name="connsiteY19" fmla="*/ 3737086 h 3737086"/>
              <a:gd name="connsiteX20" fmla="*/ 4959737 w 8345718"/>
              <a:gd name="connsiteY20" fmla="*/ 1723403 h 3737086"/>
              <a:gd name="connsiteX21" fmla="*/ 5206770 w 8345718"/>
              <a:gd name="connsiteY21" fmla="*/ 1723403 h 3737086"/>
              <a:gd name="connsiteX22" fmla="*/ 3467486 w 8345718"/>
              <a:gd name="connsiteY22" fmla="*/ 3737086 h 3737086"/>
              <a:gd name="connsiteX23" fmla="*/ 3220454 w 8345718"/>
              <a:gd name="connsiteY23" fmla="*/ 3737086 h 3737086"/>
              <a:gd name="connsiteX24" fmla="*/ 1976830 w 8345718"/>
              <a:gd name="connsiteY24" fmla="*/ 1723403 h 3737086"/>
              <a:gd name="connsiteX25" fmla="*/ 2223862 w 8345718"/>
              <a:gd name="connsiteY25" fmla="*/ 1723403 h 3737086"/>
              <a:gd name="connsiteX26" fmla="*/ 484579 w 8345718"/>
              <a:gd name="connsiteY26" fmla="*/ 3737086 h 3737086"/>
              <a:gd name="connsiteX27" fmla="*/ 237547 w 8345718"/>
              <a:gd name="connsiteY27" fmla="*/ 3737086 h 3737086"/>
              <a:gd name="connsiteX28" fmla="*/ 8321387 w 8345718"/>
              <a:gd name="connsiteY28" fmla="*/ 1723402 h 3737086"/>
              <a:gd name="connsiteX29" fmla="*/ 8345718 w 8345718"/>
              <a:gd name="connsiteY29" fmla="*/ 1723402 h 3737086"/>
              <a:gd name="connsiteX30" fmla="*/ 8345718 w 8345718"/>
              <a:gd name="connsiteY30" fmla="*/ 1981238 h 3737086"/>
              <a:gd name="connsiteX31" fmla="*/ 6829135 w 8345718"/>
              <a:gd name="connsiteY31" fmla="*/ 3737086 h 3737086"/>
              <a:gd name="connsiteX32" fmla="*/ 6582103 w 8345718"/>
              <a:gd name="connsiteY32" fmla="*/ 3737086 h 3737086"/>
              <a:gd name="connsiteX33" fmla="*/ 6452216 w 8345718"/>
              <a:gd name="connsiteY33" fmla="*/ 1723402 h 3737086"/>
              <a:gd name="connsiteX34" fmla="*/ 6699249 w 8345718"/>
              <a:gd name="connsiteY34" fmla="*/ 1723402 h 3737086"/>
              <a:gd name="connsiteX35" fmla="*/ 4959964 w 8345718"/>
              <a:gd name="connsiteY35" fmla="*/ 3737086 h 3737086"/>
              <a:gd name="connsiteX36" fmla="*/ 4712932 w 8345718"/>
              <a:gd name="connsiteY36" fmla="*/ 3737086 h 3737086"/>
              <a:gd name="connsiteX37" fmla="*/ 5703596 w 8345718"/>
              <a:gd name="connsiteY37" fmla="*/ 1723402 h 3737086"/>
              <a:gd name="connsiteX38" fmla="*/ 5950628 w 8345718"/>
              <a:gd name="connsiteY38" fmla="*/ 1723402 h 3737086"/>
              <a:gd name="connsiteX39" fmla="*/ 4211344 w 8345718"/>
              <a:gd name="connsiteY39" fmla="*/ 3737086 h 3737086"/>
              <a:gd name="connsiteX40" fmla="*/ 3964312 w 8345718"/>
              <a:gd name="connsiteY40" fmla="*/ 3737086 h 3737086"/>
              <a:gd name="connsiteX41" fmla="*/ 5331667 w 8345718"/>
              <a:gd name="connsiteY41" fmla="*/ 1723402 h 3737086"/>
              <a:gd name="connsiteX42" fmla="*/ 5578699 w 8345718"/>
              <a:gd name="connsiteY42" fmla="*/ 1723402 h 3737086"/>
              <a:gd name="connsiteX43" fmla="*/ 3839415 w 8345718"/>
              <a:gd name="connsiteY43" fmla="*/ 3737086 h 3737086"/>
              <a:gd name="connsiteX44" fmla="*/ 3592383 w 8345718"/>
              <a:gd name="connsiteY44" fmla="*/ 3737086 h 3737086"/>
              <a:gd name="connsiteX45" fmla="*/ 3469311 w 8345718"/>
              <a:gd name="connsiteY45" fmla="*/ 1723402 h 3737086"/>
              <a:gd name="connsiteX46" fmla="*/ 3716343 w 8345718"/>
              <a:gd name="connsiteY46" fmla="*/ 1723402 h 3737086"/>
              <a:gd name="connsiteX47" fmla="*/ 1977057 w 8345718"/>
              <a:gd name="connsiteY47" fmla="*/ 3737086 h 3737086"/>
              <a:gd name="connsiteX48" fmla="*/ 1730025 w 8345718"/>
              <a:gd name="connsiteY48" fmla="*/ 3737086 h 3737086"/>
              <a:gd name="connsiteX49" fmla="*/ 2720688 w 8345718"/>
              <a:gd name="connsiteY49" fmla="*/ 1723402 h 3737086"/>
              <a:gd name="connsiteX50" fmla="*/ 2967720 w 8345718"/>
              <a:gd name="connsiteY50" fmla="*/ 1723402 h 3737086"/>
              <a:gd name="connsiteX51" fmla="*/ 1228436 w 8345718"/>
              <a:gd name="connsiteY51" fmla="*/ 3737086 h 3737086"/>
              <a:gd name="connsiteX52" fmla="*/ 981404 w 8345718"/>
              <a:gd name="connsiteY52" fmla="*/ 3737086 h 3737086"/>
              <a:gd name="connsiteX53" fmla="*/ 2348759 w 8345718"/>
              <a:gd name="connsiteY53" fmla="*/ 1723402 h 3737086"/>
              <a:gd name="connsiteX54" fmla="*/ 2595791 w 8345718"/>
              <a:gd name="connsiteY54" fmla="*/ 1723402 h 3737086"/>
              <a:gd name="connsiteX55" fmla="*/ 856507 w 8345718"/>
              <a:gd name="connsiteY55" fmla="*/ 3737086 h 3737086"/>
              <a:gd name="connsiteX56" fmla="*/ 609475 w 8345718"/>
              <a:gd name="connsiteY56" fmla="*/ 3737086 h 3737086"/>
              <a:gd name="connsiteX57" fmla="*/ 479588 w 8345718"/>
              <a:gd name="connsiteY57" fmla="*/ 1723402 h 3737086"/>
              <a:gd name="connsiteX58" fmla="*/ 726621 w 8345718"/>
              <a:gd name="connsiteY58" fmla="*/ 1723402 h 3737086"/>
              <a:gd name="connsiteX59" fmla="*/ 0 w 8345718"/>
              <a:gd name="connsiteY59" fmla="*/ 2564658 h 3737086"/>
              <a:gd name="connsiteX60" fmla="*/ 0 w 8345718"/>
              <a:gd name="connsiteY60" fmla="*/ 2278653 h 3737086"/>
              <a:gd name="connsiteX61" fmla="*/ 7196074 w 8345718"/>
              <a:gd name="connsiteY61" fmla="*/ 1723401 h 3737086"/>
              <a:gd name="connsiteX62" fmla="*/ 7443106 w 8345718"/>
              <a:gd name="connsiteY62" fmla="*/ 1723401 h 3737086"/>
              <a:gd name="connsiteX63" fmla="*/ 5703820 w 8345718"/>
              <a:gd name="connsiteY63" fmla="*/ 3737086 h 3737086"/>
              <a:gd name="connsiteX64" fmla="*/ 5456789 w 8345718"/>
              <a:gd name="connsiteY64" fmla="*/ 3737086 h 3737086"/>
              <a:gd name="connsiteX65" fmla="*/ 6824145 w 8345718"/>
              <a:gd name="connsiteY65" fmla="*/ 1723401 h 3737086"/>
              <a:gd name="connsiteX66" fmla="*/ 7071177 w 8345718"/>
              <a:gd name="connsiteY66" fmla="*/ 1723401 h 3737086"/>
              <a:gd name="connsiteX67" fmla="*/ 5331892 w 8345718"/>
              <a:gd name="connsiteY67" fmla="*/ 3737086 h 3737086"/>
              <a:gd name="connsiteX68" fmla="*/ 5084860 w 8345718"/>
              <a:gd name="connsiteY68" fmla="*/ 3737086 h 3737086"/>
              <a:gd name="connsiteX69" fmla="*/ 6080288 w 8345718"/>
              <a:gd name="connsiteY69" fmla="*/ 1723401 h 3737086"/>
              <a:gd name="connsiteX70" fmla="*/ 6327320 w 8345718"/>
              <a:gd name="connsiteY70" fmla="*/ 1723401 h 3737086"/>
              <a:gd name="connsiteX71" fmla="*/ 4588035 w 8345718"/>
              <a:gd name="connsiteY71" fmla="*/ 3737086 h 3737086"/>
              <a:gd name="connsiteX72" fmla="*/ 4341003 w 8345718"/>
              <a:gd name="connsiteY72" fmla="*/ 3737086 h 3737086"/>
              <a:gd name="connsiteX73" fmla="*/ 4213168 w 8345718"/>
              <a:gd name="connsiteY73" fmla="*/ 1723401 h 3737086"/>
              <a:gd name="connsiteX74" fmla="*/ 4460199 w 8345718"/>
              <a:gd name="connsiteY74" fmla="*/ 1723401 h 3737086"/>
              <a:gd name="connsiteX75" fmla="*/ 2720914 w 8345718"/>
              <a:gd name="connsiteY75" fmla="*/ 3737086 h 3737086"/>
              <a:gd name="connsiteX76" fmla="*/ 2473882 w 8345718"/>
              <a:gd name="connsiteY76" fmla="*/ 3737086 h 3737086"/>
              <a:gd name="connsiteX77" fmla="*/ 3841239 w 8345718"/>
              <a:gd name="connsiteY77" fmla="*/ 1723401 h 3737086"/>
              <a:gd name="connsiteX78" fmla="*/ 4088271 w 8345718"/>
              <a:gd name="connsiteY78" fmla="*/ 1723401 h 3737086"/>
              <a:gd name="connsiteX79" fmla="*/ 2348985 w 8345718"/>
              <a:gd name="connsiteY79" fmla="*/ 3737086 h 3737086"/>
              <a:gd name="connsiteX80" fmla="*/ 2101953 w 8345718"/>
              <a:gd name="connsiteY80" fmla="*/ 3737086 h 3737086"/>
              <a:gd name="connsiteX81" fmla="*/ 3097380 w 8345718"/>
              <a:gd name="connsiteY81" fmla="*/ 1723401 h 3737086"/>
              <a:gd name="connsiteX82" fmla="*/ 3344414 w 8345718"/>
              <a:gd name="connsiteY82" fmla="*/ 1723401 h 3737086"/>
              <a:gd name="connsiteX83" fmla="*/ 1605127 w 8345718"/>
              <a:gd name="connsiteY83" fmla="*/ 3737086 h 3737086"/>
              <a:gd name="connsiteX84" fmla="*/ 1358095 w 8345718"/>
              <a:gd name="connsiteY84" fmla="*/ 3737086 h 3737086"/>
              <a:gd name="connsiteX85" fmla="*/ 1223446 w 8345718"/>
              <a:gd name="connsiteY85" fmla="*/ 1723401 h 3737086"/>
              <a:gd name="connsiteX86" fmla="*/ 1470478 w 8345718"/>
              <a:gd name="connsiteY86" fmla="*/ 1723401 h 3737086"/>
              <a:gd name="connsiteX87" fmla="*/ 0 w 8345718"/>
              <a:gd name="connsiteY87" fmla="*/ 3425870 h 3737086"/>
              <a:gd name="connsiteX88" fmla="*/ 0 w 8345718"/>
              <a:gd name="connsiteY88" fmla="*/ 3139865 h 3737086"/>
              <a:gd name="connsiteX89" fmla="*/ 851517 w 8345718"/>
              <a:gd name="connsiteY89" fmla="*/ 1723401 h 3737086"/>
              <a:gd name="connsiteX90" fmla="*/ 1098549 w 8345718"/>
              <a:gd name="connsiteY90" fmla="*/ 1723401 h 3737086"/>
              <a:gd name="connsiteX91" fmla="*/ 0 w 8345718"/>
              <a:gd name="connsiteY91" fmla="*/ 2995263 h 3737086"/>
              <a:gd name="connsiteX92" fmla="*/ 0 w 8345718"/>
              <a:gd name="connsiteY92" fmla="*/ 2709258 h 3737086"/>
              <a:gd name="connsiteX93" fmla="*/ 107660 w 8345718"/>
              <a:gd name="connsiteY93" fmla="*/ 1723401 h 3737086"/>
              <a:gd name="connsiteX94" fmla="*/ 354692 w 8345718"/>
              <a:gd name="connsiteY94" fmla="*/ 1723401 h 3737086"/>
              <a:gd name="connsiteX95" fmla="*/ 0 w 8345718"/>
              <a:gd name="connsiteY95" fmla="*/ 2134051 h 3737086"/>
              <a:gd name="connsiteX96" fmla="*/ 0 w 8345718"/>
              <a:gd name="connsiteY96" fmla="*/ 1848046 h 3737086"/>
              <a:gd name="connsiteX97" fmla="*/ 7572766 w 8345718"/>
              <a:gd name="connsiteY97" fmla="*/ 1723400 h 3737086"/>
              <a:gd name="connsiteX98" fmla="*/ 7819798 w 8345718"/>
              <a:gd name="connsiteY98" fmla="*/ 1723400 h 3737086"/>
              <a:gd name="connsiteX99" fmla="*/ 6080513 w 8345718"/>
              <a:gd name="connsiteY99" fmla="*/ 3737086 h 3737086"/>
              <a:gd name="connsiteX100" fmla="*/ 5833480 w 8345718"/>
              <a:gd name="connsiteY100" fmla="*/ 3737086 h 3737086"/>
              <a:gd name="connsiteX101" fmla="*/ 4589859 w 8345718"/>
              <a:gd name="connsiteY101" fmla="*/ 1723400 h 3737086"/>
              <a:gd name="connsiteX102" fmla="*/ 4836891 w 8345718"/>
              <a:gd name="connsiteY102" fmla="*/ 1723400 h 3737086"/>
              <a:gd name="connsiteX103" fmla="*/ 3097605 w 8345718"/>
              <a:gd name="connsiteY103" fmla="*/ 3737086 h 3737086"/>
              <a:gd name="connsiteX104" fmla="*/ 2850573 w 8345718"/>
              <a:gd name="connsiteY104" fmla="*/ 3737086 h 3737086"/>
              <a:gd name="connsiteX105" fmla="*/ 1600138 w 8345718"/>
              <a:gd name="connsiteY105" fmla="*/ 1723400 h 3737086"/>
              <a:gd name="connsiteX106" fmla="*/ 1847170 w 8345718"/>
              <a:gd name="connsiteY106" fmla="*/ 1723400 h 3737086"/>
              <a:gd name="connsiteX107" fmla="*/ 107884 w 8345718"/>
              <a:gd name="connsiteY107" fmla="*/ 3737086 h 3737086"/>
              <a:gd name="connsiteX108" fmla="*/ 0 w 8345718"/>
              <a:gd name="connsiteY108" fmla="*/ 3737086 h 3737086"/>
              <a:gd name="connsiteX109" fmla="*/ 0 w 8345718"/>
              <a:gd name="connsiteY109" fmla="*/ 3575986 h 3737086"/>
              <a:gd name="connsiteX110" fmla="*/ 8345718 w 8345718"/>
              <a:gd name="connsiteY110" fmla="*/ 1692313 h 3737086"/>
              <a:gd name="connsiteX111" fmla="*/ 8345718 w 8345718"/>
              <a:gd name="connsiteY111" fmla="*/ 1723399 h 3737086"/>
              <a:gd name="connsiteX112" fmla="*/ 8318868 w 8345718"/>
              <a:gd name="connsiteY112" fmla="*/ 1723399 h 3737086"/>
              <a:gd name="connsiteX113" fmla="*/ 8345718 w 8345718"/>
              <a:gd name="connsiteY113" fmla="*/ 1261706 h 3737086"/>
              <a:gd name="connsiteX114" fmla="*/ 8345718 w 8345718"/>
              <a:gd name="connsiteY114" fmla="*/ 1547711 h 3737086"/>
              <a:gd name="connsiteX115" fmla="*/ 8193971 w 8345718"/>
              <a:gd name="connsiteY115" fmla="*/ 1723398 h 3737086"/>
              <a:gd name="connsiteX116" fmla="*/ 7946939 w 8345718"/>
              <a:gd name="connsiteY116" fmla="*/ 1723398 h 3737086"/>
              <a:gd name="connsiteX117" fmla="*/ 8345718 w 8345718"/>
              <a:gd name="connsiteY117" fmla="*/ 825587 h 3737086"/>
              <a:gd name="connsiteX118" fmla="*/ 8345718 w 8345718"/>
              <a:gd name="connsiteY118" fmla="*/ 1111592 h 3737086"/>
              <a:gd name="connsiteX119" fmla="*/ 7817280 w 8345718"/>
              <a:gd name="connsiteY119" fmla="*/ 1723399 h 3737086"/>
              <a:gd name="connsiteX120" fmla="*/ 7570248 w 8345718"/>
              <a:gd name="connsiteY120" fmla="*/ 1723399 h 3737086"/>
              <a:gd name="connsiteX121" fmla="*/ 8345718 w 8345718"/>
              <a:gd name="connsiteY121" fmla="*/ 394980 h 3737086"/>
              <a:gd name="connsiteX122" fmla="*/ 8345718 w 8345718"/>
              <a:gd name="connsiteY122" fmla="*/ 680985 h 3737086"/>
              <a:gd name="connsiteX123" fmla="*/ 7445351 w 8345718"/>
              <a:gd name="connsiteY123" fmla="*/ 1723399 h 3737086"/>
              <a:gd name="connsiteX124" fmla="*/ 7198319 w 8345718"/>
              <a:gd name="connsiteY124" fmla="*/ 1723399 h 3737086"/>
              <a:gd name="connsiteX125" fmla="*/ 8314946 w 8345718"/>
              <a:gd name="connsiteY125" fmla="*/ 0 h 3737086"/>
              <a:gd name="connsiteX126" fmla="*/ 8345718 w 8345718"/>
              <a:gd name="connsiteY126" fmla="*/ 0 h 3737086"/>
              <a:gd name="connsiteX127" fmla="*/ 8345718 w 8345718"/>
              <a:gd name="connsiteY127" fmla="*/ 250379 h 3737086"/>
              <a:gd name="connsiteX128" fmla="*/ 7073422 w 8345718"/>
              <a:gd name="connsiteY128" fmla="*/ 1723400 h 3737086"/>
              <a:gd name="connsiteX129" fmla="*/ 6826390 w 8345718"/>
              <a:gd name="connsiteY129" fmla="*/ 1723400 h 3737086"/>
              <a:gd name="connsiteX130" fmla="*/ 7938252 w 8345718"/>
              <a:gd name="connsiteY130" fmla="*/ 0 h 3737086"/>
              <a:gd name="connsiteX131" fmla="*/ 8185284 w 8345718"/>
              <a:gd name="connsiteY131" fmla="*/ 0 h 3737086"/>
              <a:gd name="connsiteX132" fmla="*/ 6696730 w 8345718"/>
              <a:gd name="connsiteY132" fmla="*/ 1723397 h 3737086"/>
              <a:gd name="connsiteX133" fmla="*/ 6449698 w 8345718"/>
              <a:gd name="connsiteY133" fmla="*/ 1723397 h 3737086"/>
              <a:gd name="connsiteX134" fmla="*/ 7561560 w 8345718"/>
              <a:gd name="connsiteY134" fmla="*/ 0 h 3737086"/>
              <a:gd name="connsiteX135" fmla="*/ 7808592 w 8345718"/>
              <a:gd name="connsiteY135" fmla="*/ 0 h 3737086"/>
              <a:gd name="connsiteX136" fmla="*/ 6320037 w 8345718"/>
              <a:gd name="connsiteY136" fmla="*/ 1723398 h 3737086"/>
              <a:gd name="connsiteX137" fmla="*/ 6073005 w 8345718"/>
              <a:gd name="connsiteY137" fmla="*/ 1723398 h 3737086"/>
              <a:gd name="connsiteX138" fmla="*/ 7189632 w 8345718"/>
              <a:gd name="connsiteY138" fmla="*/ 0 h 3737086"/>
              <a:gd name="connsiteX139" fmla="*/ 7436663 w 8345718"/>
              <a:gd name="connsiteY139" fmla="*/ 0 h 3737086"/>
              <a:gd name="connsiteX140" fmla="*/ 5948108 w 8345718"/>
              <a:gd name="connsiteY140" fmla="*/ 1723398 h 3737086"/>
              <a:gd name="connsiteX141" fmla="*/ 5701076 w 8345718"/>
              <a:gd name="connsiteY141" fmla="*/ 1723398 h 3737086"/>
              <a:gd name="connsiteX142" fmla="*/ 6817703 w 8345718"/>
              <a:gd name="connsiteY142" fmla="*/ 0 h 3737086"/>
              <a:gd name="connsiteX143" fmla="*/ 7064736 w 8345718"/>
              <a:gd name="connsiteY143" fmla="*/ 0 h 3737086"/>
              <a:gd name="connsiteX144" fmla="*/ 5576179 w 8345718"/>
              <a:gd name="connsiteY144" fmla="*/ 1723399 h 3737086"/>
              <a:gd name="connsiteX145" fmla="*/ 5329147 w 8345718"/>
              <a:gd name="connsiteY145" fmla="*/ 1723399 h 3737086"/>
              <a:gd name="connsiteX146" fmla="*/ 6445774 w 8345718"/>
              <a:gd name="connsiteY146" fmla="*/ 0 h 3737086"/>
              <a:gd name="connsiteX147" fmla="*/ 6692806 w 8345718"/>
              <a:gd name="connsiteY147" fmla="*/ 0 h 3737086"/>
              <a:gd name="connsiteX148" fmla="*/ 5204250 w 8345718"/>
              <a:gd name="connsiteY148" fmla="*/ 1723398 h 3737086"/>
              <a:gd name="connsiteX149" fmla="*/ 4957218 w 8345718"/>
              <a:gd name="connsiteY149" fmla="*/ 1723398 h 3737086"/>
              <a:gd name="connsiteX150" fmla="*/ 6069083 w 8345718"/>
              <a:gd name="connsiteY150" fmla="*/ 0 h 3737086"/>
              <a:gd name="connsiteX151" fmla="*/ 6316115 w 8345718"/>
              <a:gd name="connsiteY151" fmla="*/ 0 h 3737086"/>
              <a:gd name="connsiteX152" fmla="*/ 4827559 w 8345718"/>
              <a:gd name="connsiteY152" fmla="*/ 1723399 h 3737086"/>
              <a:gd name="connsiteX153" fmla="*/ 4580527 w 8345718"/>
              <a:gd name="connsiteY153" fmla="*/ 1723399 h 3737086"/>
              <a:gd name="connsiteX154" fmla="*/ 5697155 w 8345718"/>
              <a:gd name="connsiteY154" fmla="*/ 0 h 3737086"/>
              <a:gd name="connsiteX155" fmla="*/ 5944186 w 8345718"/>
              <a:gd name="connsiteY155" fmla="*/ 0 h 3737086"/>
              <a:gd name="connsiteX156" fmla="*/ 4455630 w 8345718"/>
              <a:gd name="connsiteY156" fmla="*/ 1723399 h 3737086"/>
              <a:gd name="connsiteX157" fmla="*/ 4208599 w 8345718"/>
              <a:gd name="connsiteY157" fmla="*/ 1723399 h 3737086"/>
              <a:gd name="connsiteX158" fmla="*/ 5325226 w 8345718"/>
              <a:gd name="connsiteY158" fmla="*/ 0 h 3737086"/>
              <a:gd name="connsiteX159" fmla="*/ 5572259 w 8345718"/>
              <a:gd name="connsiteY159" fmla="*/ 0 h 3737086"/>
              <a:gd name="connsiteX160" fmla="*/ 4083703 w 8345718"/>
              <a:gd name="connsiteY160" fmla="*/ 1723400 h 3737086"/>
              <a:gd name="connsiteX161" fmla="*/ 3836671 w 8345718"/>
              <a:gd name="connsiteY161" fmla="*/ 1723400 h 3737086"/>
              <a:gd name="connsiteX162" fmla="*/ 4955345 w 8345718"/>
              <a:gd name="connsiteY162" fmla="*/ 0 h 3737086"/>
              <a:gd name="connsiteX163" fmla="*/ 5202377 w 8345718"/>
              <a:gd name="connsiteY163" fmla="*/ 0 h 3737086"/>
              <a:gd name="connsiteX164" fmla="*/ 3713823 w 8345718"/>
              <a:gd name="connsiteY164" fmla="*/ 1723397 h 3737086"/>
              <a:gd name="connsiteX165" fmla="*/ 3466792 w 8345718"/>
              <a:gd name="connsiteY165" fmla="*/ 1723397 h 3737086"/>
              <a:gd name="connsiteX166" fmla="*/ 4578654 w 8345718"/>
              <a:gd name="connsiteY166" fmla="*/ 0 h 3737086"/>
              <a:gd name="connsiteX167" fmla="*/ 4825686 w 8345718"/>
              <a:gd name="connsiteY167" fmla="*/ 0 h 3737086"/>
              <a:gd name="connsiteX168" fmla="*/ 3337131 w 8345718"/>
              <a:gd name="connsiteY168" fmla="*/ 1723398 h 3737086"/>
              <a:gd name="connsiteX169" fmla="*/ 3090099 w 8345718"/>
              <a:gd name="connsiteY169" fmla="*/ 1723398 h 3737086"/>
              <a:gd name="connsiteX170" fmla="*/ 4206725 w 8345718"/>
              <a:gd name="connsiteY170" fmla="*/ 0 h 3737086"/>
              <a:gd name="connsiteX171" fmla="*/ 4453757 w 8345718"/>
              <a:gd name="connsiteY171" fmla="*/ 0 h 3737086"/>
              <a:gd name="connsiteX172" fmla="*/ 2965201 w 8345718"/>
              <a:gd name="connsiteY172" fmla="*/ 1723398 h 3737086"/>
              <a:gd name="connsiteX173" fmla="*/ 2718169 w 8345718"/>
              <a:gd name="connsiteY173" fmla="*/ 1723398 h 3737086"/>
              <a:gd name="connsiteX174" fmla="*/ 3834796 w 8345718"/>
              <a:gd name="connsiteY174" fmla="*/ 0 h 3737086"/>
              <a:gd name="connsiteX175" fmla="*/ 4081828 w 8345718"/>
              <a:gd name="connsiteY175" fmla="*/ 0 h 3737086"/>
              <a:gd name="connsiteX176" fmla="*/ 2593272 w 8345718"/>
              <a:gd name="connsiteY176" fmla="*/ 1723399 h 3737086"/>
              <a:gd name="connsiteX177" fmla="*/ 2346240 w 8345718"/>
              <a:gd name="connsiteY177" fmla="*/ 1723399 h 3737086"/>
              <a:gd name="connsiteX178" fmla="*/ 3462867 w 8345718"/>
              <a:gd name="connsiteY178" fmla="*/ 0 h 3737086"/>
              <a:gd name="connsiteX179" fmla="*/ 3709899 w 8345718"/>
              <a:gd name="connsiteY179" fmla="*/ 0 h 3737086"/>
              <a:gd name="connsiteX180" fmla="*/ 2221343 w 8345718"/>
              <a:gd name="connsiteY180" fmla="*/ 1723398 h 3737086"/>
              <a:gd name="connsiteX181" fmla="*/ 1974311 w 8345718"/>
              <a:gd name="connsiteY181" fmla="*/ 1723398 h 3737086"/>
              <a:gd name="connsiteX182" fmla="*/ 3086177 w 8345718"/>
              <a:gd name="connsiteY182" fmla="*/ 0 h 3737086"/>
              <a:gd name="connsiteX183" fmla="*/ 3333209 w 8345718"/>
              <a:gd name="connsiteY183" fmla="*/ 0 h 3737086"/>
              <a:gd name="connsiteX184" fmla="*/ 1844652 w 8345718"/>
              <a:gd name="connsiteY184" fmla="*/ 1723399 h 3737086"/>
              <a:gd name="connsiteX185" fmla="*/ 1597620 w 8345718"/>
              <a:gd name="connsiteY185" fmla="*/ 1723399 h 3737086"/>
              <a:gd name="connsiteX186" fmla="*/ 2714247 w 8345718"/>
              <a:gd name="connsiteY186" fmla="*/ 0 h 3737086"/>
              <a:gd name="connsiteX187" fmla="*/ 2961279 w 8345718"/>
              <a:gd name="connsiteY187" fmla="*/ 0 h 3737086"/>
              <a:gd name="connsiteX188" fmla="*/ 1472723 w 8345718"/>
              <a:gd name="connsiteY188" fmla="*/ 1723399 h 3737086"/>
              <a:gd name="connsiteX189" fmla="*/ 1225691 w 8345718"/>
              <a:gd name="connsiteY189" fmla="*/ 1723399 h 3737086"/>
              <a:gd name="connsiteX190" fmla="*/ 2342319 w 8345718"/>
              <a:gd name="connsiteY190" fmla="*/ 0 h 3737086"/>
              <a:gd name="connsiteX191" fmla="*/ 2589351 w 8345718"/>
              <a:gd name="connsiteY191" fmla="*/ 0 h 3737086"/>
              <a:gd name="connsiteX192" fmla="*/ 1100794 w 8345718"/>
              <a:gd name="connsiteY192" fmla="*/ 1723400 h 3737086"/>
              <a:gd name="connsiteX193" fmla="*/ 853762 w 8345718"/>
              <a:gd name="connsiteY193" fmla="*/ 1723400 h 3737086"/>
              <a:gd name="connsiteX194" fmla="*/ 1965624 w 8345718"/>
              <a:gd name="connsiteY194" fmla="*/ 0 h 3737086"/>
              <a:gd name="connsiteX195" fmla="*/ 2212656 w 8345718"/>
              <a:gd name="connsiteY195" fmla="*/ 0 h 3737086"/>
              <a:gd name="connsiteX196" fmla="*/ 724102 w 8345718"/>
              <a:gd name="connsiteY196" fmla="*/ 1723397 h 3737086"/>
              <a:gd name="connsiteX197" fmla="*/ 477070 w 8345718"/>
              <a:gd name="connsiteY197" fmla="*/ 1723397 h 3737086"/>
              <a:gd name="connsiteX198" fmla="*/ 1588933 w 8345718"/>
              <a:gd name="connsiteY198" fmla="*/ 0 h 3737086"/>
              <a:gd name="connsiteX199" fmla="*/ 1835965 w 8345718"/>
              <a:gd name="connsiteY199" fmla="*/ 0 h 3737086"/>
              <a:gd name="connsiteX200" fmla="*/ 347409 w 8345718"/>
              <a:gd name="connsiteY200" fmla="*/ 1723398 h 3737086"/>
              <a:gd name="connsiteX201" fmla="*/ 100377 w 8345718"/>
              <a:gd name="connsiteY201" fmla="*/ 1723398 h 3737086"/>
              <a:gd name="connsiteX202" fmla="*/ 1217004 w 8345718"/>
              <a:gd name="connsiteY202" fmla="*/ 0 h 3737086"/>
              <a:gd name="connsiteX203" fmla="*/ 1464036 w 8345718"/>
              <a:gd name="connsiteY203" fmla="*/ 0 h 3737086"/>
              <a:gd name="connsiteX204" fmla="*/ 0 w 8345718"/>
              <a:gd name="connsiteY204" fmla="*/ 1695010 h 3737086"/>
              <a:gd name="connsiteX205" fmla="*/ 0 w 8345718"/>
              <a:gd name="connsiteY205" fmla="*/ 1409005 h 3737086"/>
              <a:gd name="connsiteX206" fmla="*/ 845075 w 8345718"/>
              <a:gd name="connsiteY206" fmla="*/ 0 h 3737086"/>
              <a:gd name="connsiteX207" fmla="*/ 1092108 w 8345718"/>
              <a:gd name="connsiteY207" fmla="*/ 0 h 3737086"/>
              <a:gd name="connsiteX208" fmla="*/ 0 w 8345718"/>
              <a:gd name="connsiteY208" fmla="*/ 1264404 h 3737086"/>
              <a:gd name="connsiteX209" fmla="*/ 0 w 8345718"/>
              <a:gd name="connsiteY209" fmla="*/ 978399 h 3737086"/>
              <a:gd name="connsiteX210" fmla="*/ 473146 w 8345718"/>
              <a:gd name="connsiteY210" fmla="*/ 0 h 3737086"/>
              <a:gd name="connsiteX211" fmla="*/ 720178 w 8345718"/>
              <a:gd name="connsiteY211" fmla="*/ 0 h 3737086"/>
              <a:gd name="connsiteX212" fmla="*/ 0 w 8345718"/>
              <a:gd name="connsiteY212" fmla="*/ 833797 h 3737086"/>
              <a:gd name="connsiteX213" fmla="*/ 0 w 8345718"/>
              <a:gd name="connsiteY213" fmla="*/ 547792 h 3737086"/>
              <a:gd name="connsiteX214" fmla="*/ 96456 w 8345718"/>
              <a:gd name="connsiteY214" fmla="*/ 0 h 3737086"/>
              <a:gd name="connsiteX215" fmla="*/ 343487 w 8345718"/>
              <a:gd name="connsiteY215" fmla="*/ 0 h 3737086"/>
              <a:gd name="connsiteX216" fmla="*/ 0 w 8345718"/>
              <a:gd name="connsiteY216" fmla="*/ 397678 h 3737086"/>
              <a:gd name="connsiteX217" fmla="*/ 0 w 8345718"/>
              <a:gd name="connsiteY217" fmla="*/ 111673 h 373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8345718" h="3737086">
                <a:moveTo>
                  <a:pt x="8345718" y="3423172"/>
                </a:moveTo>
                <a:lnTo>
                  <a:pt x="8345718" y="3709177"/>
                </a:lnTo>
                <a:lnTo>
                  <a:pt x="8321612" y="3737086"/>
                </a:lnTo>
                <a:lnTo>
                  <a:pt x="8074580" y="3737086"/>
                </a:lnTo>
                <a:close/>
                <a:moveTo>
                  <a:pt x="8345718" y="2992567"/>
                </a:moveTo>
                <a:lnTo>
                  <a:pt x="8345718" y="3278572"/>
                </a:lnTo>
                <a:lnTo>
                  <a:pt x="7949684" y="3737086"/>
                </a:lnTo>
                <a:lnTo>
                  <a:pt x="7702652" y="3737086"/>
                </a:lnTo>
                <a:close/>
                <a:moveTo>
                  <a:pt x="8345718" y="2561959"/>
                </a:moveTo>
                <a:lnTo>
                  <a:pt x="8345718" y="2847964"/>
                </a:lnTo>
                <a:lnTo>
                  <a:pt x="7577754" y="3737086"/>
                </a:lnTo>
                <a:lnTo>
                  <a:pt x="7330722" y="3737086"/>
                </a:lnTo>
                <a:close/>
                <a:moveTo>
                  <a:pt x="8345718" y="2125839"/>
                </a:moveTo>
                <a:lnTo>
                  <a:pt x="8345718" y="2411845"/>
                </a:lnTo>
                <a:lnTo>
                  <a:pt x="7201064" y="3737086"/>
                </a:lnTo>
                <a:lnTo>
                  <a:pt x="6954032" y="3737086"/>
                </a:lnTo>
                <a:close/>
                <a:moveTo>
                  <a:pt x="7949458" y="1723403"/>
                </a:moveTo>
                <a:lnTo>
                  <a:pt x="8196490" y="1723403"/>
                </a:lnTo>
                <a:lnTo>
                  <a:pt x="6457207" y="3737086"/>
                </a:lnTo>
                <a:lnTo>
                  <a:pt x="6210175" y="3737086"/>
                </a:lnTo>
                <a:close/>
                <a:moveTo>
                  <a:pt x="4959737" y="1723403"/>
                </a:moveTo>
                <a:lnTo>
                  <a:pt x="5206770" y="1723403"/>
                </a:lnTo>
                <a:lnTo>
                  <a:pt x="3467486" y="3737086"/>
                </a:lnTo>
                <a:lnTo>
                  <a:pt x="3220454" y="3737086"/>
                </a:lnTo>
                <a:close/>
                <a:moveTo>
                  <a:pt x="1976830" y="1723403"/>
                </a:moveTo>
                <a:lnTo>
                  <a:pt x="2223862" y="1723403"/>
                </a:lnTo>
                <a:lnTo>
                  <a:pt x="484579" y="3737086"/>
                </a:lnTo>
                <a:lnTo>
                  <a:pt x="237547" y="3737086"/>
                </a:lnTo>
                <a:close/>
                <a:moveTo>
                  <a:pt x="8321387" y="1723402"/>
                </a:moveTo>
                <a:lnTo>
                  <a:pt x="8345718" y="1723402"/>
                </a:lnTo>
                <a:lnTo>
                  <a:pt x="8345718" y="1981238"/>
                </a:lnTo>
                <a:lnTo>
                  <a:pt x="6829135" y="3737086"/>
                </a:lnTo>
                <a:lnTo>
                  <a:pt x="6582103" y="3737086"/>
                </a:lnTo>
                <a:close/>
                <a:moveTo>
                  <a:pt x="6452216" y="1723402"/>
                </a:moveTo>
                <a:lnTo>
                  <a:pt x="6699249" y="1723402"/>
                </a:lnTo>
                <a:lnTo>
                  <a:pt x="4959964" y="3737086"/>
                </a:lnTo>
                <a:lnTo>
                  <a:pt x="4712932" y="3737086"/>
                </a:lnTo>
                <a:close/>
                <a:moveTo>
                  <a:pt x="5703596" y="1723402"/>
                </a:moveTo>
                <a:lnTo>
                  <a:pt x="5950628" y="1723402"/>
                </a:lnTo>
                <a:lnTo>
                  <a:pt x="4211344" y="3737086"/>
                </a:lnTo>
                <a:lnTo>
                  <a:pt x="3964312" y="3737086"/>
                </a:lnTo>
                <a:close/>
                <a:moveTo>
                  <a:pt x="5331667" y="1723402"/>
                </a:moveTo>
                <a:lnTo>
                  <a:pt x="5578699" y="1723402"/>
                </a:lnTo>
                <a:lnTo>
                  <a:pt x="3839415" y="3737086"/>
                </a:lnTo>
                <a:lnTo>
                  <a:pt x="3592383" y="3737086"/>
                </a:lnTo>
                <a:close/>
                <a:moveTo>
                  <a:pt x="3469311" y="1723402"/>
                </a:moveTo>
                <a:lnTo>
                  <a:pt x="3716343" y="1723402"/>
                </a:lnTo>
                <a:lnTo>
                  <a:pt x="1977057" y="3737086"/>
                </a:lnTo>
                <a:lnTo>
                  <a:pt x="1730025" y="3737086"/>
                </a:lnTo>
                <a:close/>
                <a:moveTo>
                  <a:pt x="2720688" y="1723402"/>
                </a:moveTo>
                <a:lnTo>
                  <a:pt x="2967720" y="1723402"/>
                </a:lnTo>
                <a:lnTo>
                  <a:pt x="1228436" y="3737086"/>
                </a:lnTo>
                <a:lnTo>
                  <a:pt x="981404" y="3737086"/>
                </a:lnTo>
                <a:close/>
                <a:moveTo>
                  <a:pt x="2348759" y="1723402"/>
                </a:moveTo>
                <a:lnTo>
                  <a:pt x="2595791" y="1723402"/>
                </a:lnTo>
                <a:lnTo>
                  <a:pt x="856507" y="3737086"/>
                </a:lnTo>
                <a:lnTo>
                  <a:pt x="609475" y="3737086"/>
                </a:lnTo>
                <a:close/>
                <a:moveTo>
                  <a:pt x="479588" y="1723402"/>
                </a:moveTo>
                <a:lnTo>
                  <a:pt x="726621" y="1723402"/>
                </a:lnTo>
                <a:lnTo>
                  <a:pt x="0" y="2564658"/>
                </a:lnTo>
                <a:lnTo>
                  <a:pt x="0" y="2278653"/>
                </a:lnTo>
                <a:close/>
                <a:moveTo>
                  <a:pt x="7196074" y="1723401"/>
                </a:moveTo>
                <a:lnTo>
                  <a:pt x="7443106" y="1723401"/>
                </a:lnTo>
                <a:lnTo>
                  <a:pt x="5703820" y="3737086"/>
                </a:lnTo>
                <a:lnTo>
                  <a:pt x="5456789" y="3737086"/>
                </a:lnTo>
                <a:close/>
                <a:moveTo>
                  <a:pt x="6824145" y="1723401"/>
                </a:moveTo>
                <a:lnTo>
                  <a:pt x="7071177" y="1723401"/>
                </a:lnTo>
                <a:lnTo>
                  <a:pt x="5331892" y="3737086"/>
                </a:lnTo>
                <a:lnTo>
                  <a:pt x="5084860" y="3737086"/>
                </a:lnTo>
                <a:close/>
                <a:moveTo>
                  <a:pt x="6080288" y="1723401"/>
                </a:moveTo>
                <a:lnTo>
                  <a:pt x="6327320" y="1723401"/>
                </a:lnTo>
                <a:lnTo>
                  <a:pt x="4588035" y="3737086"/>
                </a:lnTo>
                <a:lnTo>
                  <a:pt x="4341003" y="3737086"/>
                </a:lnTo>
                <a:close/>
                <a:moveTo>
                  <a:pt x="4213168" y="1723401"/>
                </a:moveTo>
                <a:lnTo>
                  <a:pt x="4460199" y="1723401"/>
                </a:lnTo>
                <a:lnTo>
                  <a:pt x="2720914" y="3737086"/>
                </a:lnTo>
                <a:lnTo>
                  <a:pt x="2473882" y="3737086"/>
                </a:lnTo>
                <a:close/>
                <a:moveTo>
                  <a:pt x="3841239" y="1723401"/>
                </a:moveTo>
                <a:lnTo>
                  <a:pt x="4088271" y="1723401"/>
                </a:lnTo>
                <a:lnTo>
                  <a:pt x="2348985" y="3737086"/>
                </a:lnTo>
                <a:lnTo>
                  <a:pt x="2101953" y="3737086"/>
                </a:lnTo>
                <a:close/>
                <a:moveTo>
                  <a:pt x="3097380" y="1723401"/>
                </a:moveTo>
                <a:lnTo>
                  <a:pt x="3344414" y="1723401"/>
                </a:lnTo>
                <a:lnTo>
                  <a:pt x="1605127" y="3737086"/>
                </a:lnTo>
                <a:lnTo>
                  <a:pt x="1358095" y="3737086"/>
                </a:lnTo>
                <a:close/>
                <a:moveTo>
                  <a:pt x="1223446" y="1723401"/>
                </a:moveTo>
                <a:lnTo>
                  <a:pt x="1470478" y="1723401"/>
                </a:lnTo>
                <a:lnTo>
                  <a:pt x="0" y="3425870"/>
                </a:lnTo>
                <a:lnTo>
                  <a:pt x="0" y="3139865"/>
                </a:lnTo>
                <a:close/>
                <a:moveTo>
                  <a:pt x="851517" y="1723401"/>
                </a:moveTo>
                <a:lnTo>
                  <a:pt x="1098549" y="1723401"/>
                </a:lnTo>
                <a:lnTo>
                  <a:pt x="0" y="2995263"/>
                </a:lnTo>
                <a:lnTo>
                  <a:pt x="0" y="2709258"/>
                </a:lnTo>
                <a:close/>
                <a:moveTo>
                  <a:pt x="107660" y="1723401"/>
                </a:moveTo>
                <a:lnTo>
                  <a:pt x="354692" y="1723401"/>
                </a:lnTo>
                <a:lnTo>
                  <a:pt x="0" y="2134051"/>
                </a:lnTo>
                <a:lnTo>
                  <a:pt x="0" y="1848046"/>
                </a:lnTo>
                <a:close/>
                <a:moveTo>
                  <a:pt x="7572766" y="1723400"/>
                </a:moveTo>
                <a:lnTo>
                  <a:pt x="7819798" y="1723400"/>
                </a:lnTo>
                <a:lnTo>
                  <a:pt x="6080513" y="3737086"/>
                </a:lnTo>
                <a:lnTo>
                  <a:pt x="5833480" y="3737086"/>
                </a:lnTo>
                <a:close/>
                <a:moveTo>
                  <a:pt x="4589859" y="1723400"/>
                </a:moveTo>
                <a:lnTo>
                  <a:pt x="4836891" y="1723400"/>
                </a:lnTo>
                <a:lnTo>
                  <a:pt x="3097605" y="3737086"/>
                </a:lnTo>
                <a:lnTo>
                  <a:pt x="2850573" y="3737086"/>
                </a:lnTo>
                <a:close/>
                <a:moveTo>
                  <a:pt x="1600138" y="1723400"/>
                </a:moveTo>
                <a:lnTo>
                  <a:pt x="1847170" y="1723400"/>
                </a:lnTo>
                <a:lnTo>
                  <a:pt x="107884" y="3737086"/>
                </a:lnTo>
                <a:lnTo>
                  <a:pt x="0" y="3737086"/>
                </a:lnTo>
                <a:lnTo>
                  <a:pt x="0" y="3575986"/>
                </a:lnTo>
                <a:close/>
                <a:moveTo>
                  <a:pt x="8345718" y="1692313"/>
                </a:moveTo>
                <a:lnTo>
                  <a:pt x="8345718" y="1723399"/>
                </a:lnTo>
                <a:lnTo>
                  <a:pt x="8318868" y="1723399"/>
                </a:lnTo>
                <a:close/>
                <a:moveTo>
                  <a:pt x="8345718" y="1261706"/>
                </a:moveTo>
                <a:lnTo>
                  <a:pt x="8345718" y="1547711"/>
                </a:lnTo>
                <a:lnTo>
                  <a:pt x="8193971" y="1723398"/>
                </a:lnTo>
                <a:lnTo>
                  <a:pt x="7946939" y="1723398"/>
                </a:lnTo>
                <a:close/>
                <a:moveTo>
                  <a:pt x="8345718" y="825587"/>
                </a:moveTo>
                <a:lnTo>
                  <a:pt x="8345718" y="1111592"/>
                </a:lnTo>
                <a:lnTo>
                  <a:pt x="7817280" y="1723399"/>
                </a:lnTo>
                <a:lnTo>
                  <a:pt x="7570248" y="1723399"/>
                </a:lnTo>
                <a:close/>
                <a:moveTo>
                  <a:pt x="8345718" y="394980"/>
                </a:moveTo>
                <a:lnTo>
                  <a:pt x="8345718" y="680985"/>
                </a:lnTo>
                <a:lnTo>
                  <a:pt x="7445351" y="1723399"/>
                </a:lnTo>
                <a:lnTo>
                  <a:pt x="7198319" y="1723399"/>
                </a:lnTo>
                <a:close/>
                <a:moveTo>
                  <a:pt x="8314946" y="0"/>
                </a:moveTo>
                <a:lnTo>
                  <a:pt x="8345718" y="0"/>
                </a:lnTo>
                <a:lnTo>
                  <a:pt x="8345718" y="250379"/>
                </a:lnTo>
                <a:lnTo>
                  <a:pt x="7073422" y="1723400"/>
                </a:lnTo>
                <a:lnTo>
                  <a:pt x="6826390" y="1723400"/>
                </a:lnTo>
                <a:close/>
                <a:moveTo>
                  <a:pt x="7938252" y="0"/>
                </a:moveTo>
                <a:lnTo>
                  <a:pt x="8185284" y="0"/>
                </a:lnTo>
                <a:lnTo>
                  <a:pt x="6696730" y="1723397"/>
                </a:lnTo>
                <a:lnTo>
                  <a:pt x="6449698" y="1723397"/>
                </a:lnTo>
                <a:close/>
                <a:moveTo>
                  <a:pt x="7561560" y="0"/>
                </a:moveTo>
                <a:lnTo>
                  <a:pt x="7808592" y="0"/>
                </a:lnTo>
                <a:lnTo>
                  <a:pt x="6320037" y="1723398"/>
                </a:lnTo>
                <a:lnTo>
                  <a:pt x="6073005" y="1723398"/>
                </a:lnTo>
                <a:close/>
                <a:moveTo>
                  <a:pt x="7189632" y="0"/>
                </a:moveTo>
                <a:lnTo>
                  <a:pt x="7436663" y="0"/>
                </a:lnTo>
                <a:lnTo>
                  <a:pt x="5948108" y="1723398"/>
                </a:lnTo>
                <a:lnTo>
                  <a:pt x="5701076" y="1723398"/>
                </a:lnTo>
                <a:close/>
                <a:moveTo>
                  <a:pt x="6817703" y="0"/>
                </a:moveTo>
                <a:lnTo>
                  <a:pt x="7064736" y="0"/>
                </a:lnTo>
                <a:lnTo>
                  <a:pt x="5576179" y="1723399"/>
                </a:lnTo>
                <a:lnTo>
                  <a:pt x="5329147" y="1723399"/>
                </a:lnTo>
                <a:close/>
                <a:moveTo>
                  <a:pt x="6445774" y="0"/>
                </a:moveTo>
                <a:lnTo>
                  <a:pt x="6692806" y="0"/>
                </a:lnTo>
                <a:lnTo>
                  <a:pt x="5204250" y="1723398"/>
                </a:lnTo>
                <a:lnTo>
                  <a:pt x="4957218" y="1723398"/>
                </a:lnTo>
                <a:close/>
                <a:moveTo>
                  <a:pt x="6069083" y="0"/>
                </a:moveTo>
                <a:lnTo>
                  <a:pt x="6316115" y="0"/>
                </a:lnTo>
                <a:lnTo>
                  <a:pt x="4827559" y="1723399"/>
                </a:lnTo>
                <a:lnTo>
                  <a:pt x="4580527" y="1723399"/>
                </a:lnTo>
                <a:close/>
                <a:moveTo>
                  <a:pt x="5697155" y="0"/>
                </a:moveTo>
                <a:lnTo>
                  <a:pt x="5944186" y="0"/>
                </a:lnTo>
                <a:lnTo>
                  <a:pt x="4455630" y="1723399"/>
                </a:lnTo>
                <a:lnTo>
                  <a:pt x="4208599" y="1723399"/>
                </a:lnTo>
                <a:close/>
                <a:moveTo>
                  <a:pt x="5325226" y="0"/>
                </a:moveTo>
                <a:lnTo>
                  <a:pt x="5572259" y="0"/>
                </a:lnTo>
                <a:lnTo>
                  <a:pt x="4083703" y="1723400"/>
                </a:lnTo>
                <a:lnTo>
                  <a:pt x="3836671" y="1723400"/>
                </a:lnTo>
                <a:close/>
                <a:moveTo>
                  <a:pt x="4955345" y="0"/>
                </a:moveTo>
                <a:lnTo>
                  <a:pt x="5202377" y="0"/>
                </a:lnTo>
                <a:lnTo>
                  <a:pt x="3713823" y="1723397"/>
                </a:lnTo>
                <a:lnTo>
                  <a:pt x="3466792" y="1723397"/>
                </a:lnTo>
                <a:close/>
                <a:moveTo>
                  <a:pt x="4578654" y="0"/>
                </a:moveTo>
                <a:lnTo>
                  <a:pt x="4825686" y="0"/>
                </a:lnTo>
                <a:lnTo>
                  <a:pt x="3337131" y="1723398"/>
                </a:lnTo>
                <a:lnTo>
                  <a:pt x="3090099" y="1723398"/>
                </a:lnTo>
                <a:close/>
                <a:moveTo>
                  <a:pt x="4206725" y="0"/>
                </a:moveTo>
                <a:lnTo>
                  <a:pt x="4453757" y="0"/>
                </a:lnTo>
                <a:lnTo>
                  <a:pt x="2965201" y="1723398"/>
                </a:lnTo>
                <a:lnTo>
                  <a:pt x="2718169" y="1723398"/>
                </a:lnTo>
                <a:close/>
                <a:moveTo>
                  <a:pt x="3834796" y="0"/>
                </a:moveTo>
                <a:lnTo>
                  <a:pt x="4081828" y="0"/>
                </a:lnTo>
                <a:lnTo>
                  <a:pt x="2593272" y="1723399"/>
                </a:lnTo>
                <a:lnTo>
                  <a:pt x="2346240" y="1723399"/>
                </a:lnTo>
                <a:close/>
                <a:moveTo>
                  <a:pt x="3462867" y="0"/>
                </a:moveTo>
                <a:lnTo>
                  <a:pt x="3709899" y="0"/>
                </a:lnTo>
                <a:lnTo>
                  <a:pt x="2221343" y="1723398"/>
                </a:lnTo>
                <a:lnTo>
                  <a:pt x="1974311" y="1723398"/>
                </a:lnTo>
                <a:close/>
                <a:moveTo>
                  <a:pt x="3086177" y="0"/>
                </a:moveTo>
                <a:lnTo>
                  <a:pt x="3333209" y="0"/>
                </a:lnTo>
                <a:lnTo>
                  <a:pt x="1844652" y="1723399"/>
                </a:lnTo>
                <a:lnTo>
                  <a:pt x="1597620" y="1723399"/>
                </a:lnTo>
                <a:close/>
                <a:moveTo>
                  <a:pt x="2714247" y="0"/>
                </a:moveTo>
                <a:lnTo>
                  <a:pt x="2961279" y="0"/>
                </a:lnTo>
                <a:lnTo>
                  <a:pt x="1472723" y="1723399"/>
                </a:lnTo>
                <a:lnTo>
                  <a:pt x="1225691" y="1723399"/>
                </a:lnTo>
                <a:close/>
                <a:moveTo>
                  <a:pt x="2342319" y="0"/>
                </a:moveTo>
                <a:lnTo>
                  <a:pt x="2589351" y="0"/>
                </a:lnTo>
                <a:lnTo>
                  <a:pt x="1100794" y="1723400"/>
                </a:lnTo>
                <a:lnTo>
                  <a:pt x="853762" y="1723400"/>
                </a:lnTo>
                <a:close/>
                <a:moveTo>
                  <a:pt x="1965624" y="0"/>
                </a:moveTo>
                <a:lnTo>
                  <a:pt x="2212656" y="0"/>
                </a:lnTo>
                <a:lnTo>
                  <a:pt x="724102" y="1723397"/>
                </a:lnTo>
                <a:lnTo>
                  <a:pt x="477070" y="1723397"/>
                </a:lnTo>
                <a:close/>
                <a:moveTo>
                  <a:pt x="1588933" y="0"/>
                </a:moveTo>
                <a:lnTo>
                  <a:pt x="1835965" y="0"/>
                </a:lnTo>
                <a:lnTo>
                  <a:pt x="347409" y="1723398"/>
                </a:lnTo>
                <a:lnTo>
                  <a:pt x="100377" y="1723398"/>
                </a:lnTo>
                <a:close/>
                <a:moveTo>
                  <a:pt x="1217004" y="0"/>
                </a:moveTo>
                <a:lnTo>
                  <a:pt x="1464036" y="0"/>
                </a:lnTo>
                <a:lnTo>
                  <a:pt x="0" y="1695010"/>
                </a:lnTo>
                <a:lnTo>
                  <a:pt x="0" y="1409005"/>
                </a:lnTo>
                <a:close/>
                <a:moveTo>
                  <a:pt x="845075" y="0"/>
                </a:moveTo>
                <a:lnTo>
                  <a:pt x="1092108" y="0"/>
                </a:lnTo>
                <a:lnTo>
                  <a:pt x="0" y="1264404"/>
                </a:lnTo>
                <a:lnTo>
                  <a:pt x="0" y="978399"/>
                </a:lnTo>
                <a:close/>
                <a:moveTo>
                  <a:pt x="473146" y="0"/>
                </a:moveTo>
                <a:lnTo>
                  <a:pt x="720178" y="0"/>
                </a:lnTo>
                <a:lnTo>
                  <a:pt x="0" y="833797"/>
                </a:lnTo>
                <a:lnTo>
                  <a:pt x="0" y="547792"/>
                </a:lnTo>
                <a:close/>
                <a:moveTo>
                  <a:pt x="96456" y="0"/>
                </a:moveTo>
                <a:lnTo>
                  <a:pt x="343487" y="0"/>
                </a:lnTo>
                <a:lnTo>
                  <a:pt x="0" y="397678"/>
                </a:lnTo>
                <a:lnTo>
                  <a:pt x="0" y="11167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C09506-6DFA-4DCB-8718-8CBEB4363938}"/>
              </a:ext>
            </a:extLst>
          </p:cNvPr>
          <p:cNvSpPr/>
          <p:nvPr/>
        </p:nvSpPr>
        <p:spPr>
          <a:xfrm>
            <a:off x="557213" y="442912"/>
            <a:ext cx="17173575" cy="9401174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7970B-8B2E-4C4F-89FE-C333F73EE62C}"/>
              </a:ext>
            </a:extLst>
          </p:cNvPr>
          <p:cNvSpPr txBox="1"/>
          <p:nvPr/>
        </p:nvSpPr>
        <p:spPr>
          <a:xfrm rot="16200000">
            <a:off x="-265239" y="1991537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F0000"/>
                </a:solidFill>
              </a:rPr>
              <a:t>Action Plan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6F592C-4A56-489B-9C23-C4CA2369BCA6}"/>
              </a:ext>
            </a:extLst>
          </p:cNvPr>
          <p:cNvSpPr txBox="1"/>
          <p:nvPr/>
        </p:nvSpPr>
        <p:spPr>
          <a:xfrm rot="5400000">
            <a:off x="15803876" y="7887512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F0000"/>
                </a:solidFill>
                <a:latin typeface="Source Sans Pro"/>
              </a:rPr>
              <a:t>Action Plan 2023</a:t>
            </a:r>
          </a:p>
        </p:txBody>
      </p:sp>
      <p:pic>
        <p:nvPicPr>
          <p:cNvPr id="8" name="ตัวแทนรูปภาพ 7">
            <a:extLst>
              <a:ext uri="{FF2B5EF4-FFF2-40B4-BE49-F238E27FC236}">
                <a16:creationId xmlns:a16="http://schemas.microsoft.com/office/drawing/2014/main" id="{899E193C-2528-F94B-D8B4-A8430B25F0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158" r="11158"/>
          <a:stretch/>
        </p:blipFill>
        <p:spPr/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7BABF124-9F5F-F0FD-DA5F-57110CE9923A}"/>
              </a:ext>
            </a:extLst>
          </p:cNvPr>
          <p:cNvSpPr txBox="1"/>
          <p:nvPr/>
        </p:nvSpPr>
        <p:spPr>
          <a:xfrm>
            <a:off x="1788795" y="4580126"/>
            <a:ext cx="147104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th-TH" sz="9600" dirty="0">
                <a:solidFill>
                  <a:srgbClr val="FF000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ชื่อผู้ใช้งานเดียวกับระบบสารบรรณ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5770BE14-E599-6F2F-1D3F-8CE83DAEA0C7}"/>
              </a:ext>
            </a:extLst>
          </p:cNvPr>
          <p:cNvSpPr txBox="1"/>
          <p:nvPr/>
        </p:nvSpPr>
        <p:spPr>
          <a:xfrm>
            <a:off x="1788795" y="5642446"/>
            <a:ext cx="147104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th-TH" sz="9600" dirty="0">
                <a:solidFill>
                  <a:srgbClr val="FF000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รหัสผ่าน </a:t>
            </a:r>
            <a:r>
              <a:rPr lang="en-US" sz="9600" dirty="0">
                <a:solidFill>
                  <a:srgbClr val="FF0000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1234567890</a:t>
            </a:r>
          </a:p>
          <a:p>
            <a:pPr algn="ctr" defTabSz="1371600"/>
            <a:r>
              <a:rPr lang="th-TH" sz="4800" dirty="0">
                <a:solidFill>
                  <a:srgbClr val="FF0000"/>
                </a:solidFill>
                <a:latin typeface="Kittithada Light 45 (กิตติธาดา " panose="02000506000000020004" pitchFamily="2" charset="-34"/>
                <a:cs typeface="Kittithada Light 45 (กิตติธาดา " panose="02000506000000020004" pitchFamily="2" charset="-34"/>
              </a:rPr>
              <a:t>(สามารถเปลี่ยนรหัสผ่านได้)</a:t>
            </a:r>
          </a:p>
        </p:txBody>
      </p:sp>
    </p:spTree>
    <p:extLst>
      <p:ext uri="{BB962C8B-B14F-4D97-AF65-F5344CB8AC3E}">
        <p14:creationId xmlns:p14="http://schemas.microsoft.com/office/powerpoint/2010/main" val="40888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1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4D40FF2-AF8C-4346-969E-6ABC51D0F078}"/>
              </a:ext>
            </a:extLst>
          </p:cNvPr>
          <p:cNvSpPr/>
          <p:nvPr/>
        </p:nvSpPr>
        <p:spPr>
          <a:xfrm>
            <a:off x="0" y="0"/>
            <a:ext cx="4735137" cy="4735137"/>
          </a:xfrm>
          <a:custGeom>
            <a:avLst/>
            <a:gdLst>
              <a:gd name="connsiteX0" fmla="*/ 2869780 w 2869780"/>
              <a:gd name="connsiteY0" fmla="*/ 2656527 h 2869780"/>
              <a:gd name="connsiteX1" fmla="*/ 2869780 w 2869780"/>
              <a:gd name="connsiteY1" fmla="*/ 2869780 h 2869780"/>
              <a:gd name="connsiteX2" fmla="*/ 2685356 w 2869780"/>
              <a:gd name="connsiteY2" fmla="*/ 2869780 h 2869780"/>
              <a:gd name="connsiteX3" fmla="*/ 2869780 w 2869780"/>
              <a:gd name="connsiteY3" fmla="*/ 1965405 h 2869780"/>
              <a:gd name="connsiteX4" fmla="*/ 2869780 w 2869780"/>
              <a:gd name="connsiteY4" fmla="*/ 2423863 h 2869780"/>
              <a:gd name="connsiteX5" fmla="*/ 2484144 w 2869780"/>
              <a:gd name="connsiteY5" fmla="*/ 2869780 h 2869780"/>
              <a:gd name="connsiteX6" fmla="*/ 2087662 w 2869780"/>
              <a:gd name="connsiteY6" fmla="*/ 2869780 h 2869780"/>
              <a:gd name="connsiteX7" fmla="*/ 2869780 w 2869780"/>
              <a:gd name="connsiteY7" fmla="*/ 1274283 h 2869780"/>
              <a:gd name="connsiteX8" fmla="*/ 2869780 w 2869780"/>
              <a:gd name="connsiteY8" fmla="*/ 1732741 h 2869780"/>
              <a:gd name="connsiteX9" fmla="*/ 1886450 w 2869780"/>
              <a:gd name="connsiteY9" fmla="*/ 2869780 h 2869780"/>
              <a:gd name="connsiteX10" fmla="*/ 1489968 w 2869780"/>
              <a:gd name="connsiteY10" fmla="*/ 2869780 h 2869780"/>
              <a:gd name="connsiteX11" fmla="*/ 2869780 w 2869780"/>
              <a:gd name="connsiteY11" fmla="*/ 583160 h 2869780"/>
              <a:gd name="connsiteX12" fmla="*/ 2869780 w 2869780"/>
              <a:gd name="connsiteY12" fmla="*/ 1041618 h 2869780"/>
              <a:gd name="connsiteX13" fmla="*/ 1288756 w 2869780"/>
              <a:gd name="connsiteY13" fmla="*/ 2869780 h 2869780"/>
              <a:gd name="connsiteX14" fmla="*/ 892274 w 2869780"/>
              <a:gd name="connsiteY14" fmla="*/ 2869780 h 2869780"/>
              <a:gd name="connsiteX15" fmla="*/ 2776413 w 2869780"/>
              <a:gd name="connsiteY15" fmla="*/ 0 h 2869780"/>
              <a:gd name="connsiteX16" fmla="*/ 2869780 w 2869780"/>
              <a:gd name="connsiteY16" fmla="*/ 0 h 2869780"/>
              <a:gd name="connsiteX17" fmla="*/ 2869780 w 2869780"/>
              <a:gd name="connsiteY17" fmla="*/ 350496 h 2869780"/>
              <a:gd name="connsiteX18" fmla="*/ 691062 w 2869780"/>
              <a:gd name="connsiteY18" fmla="*/ 2869780 h 2869780"/>
              <a:gd name="connsiteX19" fmla="*/ 294580 w 2869780"/>
              <a:gd name="connsiteY19" fmla="*/ 2869780 h 2869780"/>
              <a:gd name="connsiteX20" fmla="*/ 2178719 w 2869780"/>
              <a:gd name="connsiteY20" fmla="*/ 0 h 2869780"/>
              <a:gd name="connsiteX21" fmla="*/ 2575201 w 2869780"/>
              <a:gd name="connsiteY21" fmla="*/ 0 h 2869780"/>
              <a:gd name="connsiteX22" fmla="*/ 93368 w 2869780"/>
              <a:gd name="connsiteY22" fmla="*/ 2869780 h 2869780"/>
              <a:gd name="connsiteX23" fmla="*/ 0 w 2869780"/>
              <a:gd name="connsiteY23" fmla="*/ 2869780 h 2869780"/>
              <a:gd name="connsiteX24" fmla="*/ 0 w 2869780"/>
              <a:gd name="connsiteY24" fmla="*/ 2519286 h 2869780"/>
              <a:gd name="connsiteX25" fmla="*/ 1581025 w 2869780"/>
              <a:gd name="connsiteY25" fmla="*/ 0 h 2869780"/>
              <a:gd name="connsiteX26" fmla="*/ 1977507 w 2869780"/>
              <a:gd name="connsiteY26" fmla="*/ 0 h 2869780"/>
              <a:gd name="connsiteX27" fmla="*/ 0 w 2869780"/>
              <a:gd name="connsiteY27" fmla="*/ 2286620 h 2869780"/>
              <a:gd name="connsiteX28" fmla="*/ 0 w 2869780"/>
              <a:gd name="connsiteY28" fmla="*/ 1828162 h 2869780"/>
              <a:gd name="connsiteX29" fmla="*/ 983331 w 2869780"/>
              <a:gd name="connsiteY29" fmla="*/ 0 h 2869780"/>
              <a:gd name="connsiteX30" fmla="*/ 1379813 w 2869780"/>
              <a:gd name="connsiteY30" fmla="*/ 0 h 2869780"/>
              <a:gd name="connsiteX31" fmla="*/ 0 w 2869780"/>
              <a:gd name="connsiteY31" fmla="*/ 1595498 h 2869780"/>
              <a:gd name="connsiteX32" fmla="*/ 0 w 2869780"/>
              <a:gd name="connsiteY32" fmla="*/ 1137040 h 2869780"/>
              <a:gd name="connsiteX33" fmla="*/ 385637 w 2869780"/>
              <a:gd name="connsiteY33" fmla="*/ 0 h 2869780"/>
              <a:gd name="connsiteX34" fmla="*/ 782119 w 2869780"/>
              <a:gd name="connsiteY34" fmla="*/ 0 h 2869780"/>
              <a:gd name="connsiteX35" fmla="*/ 0 w 2869780"/>
              <a:gd name="connsiteY35" fmla="*/ 904375 h 2869780"/>
              <a:gd name="connsiteX36" fmla="*/ 0 w 2869780"/>
              <a:gd name="connsiteY36" fmla="*/ 445917 h 2869780"/>
              <a:gd name="connsiteX37" fmla="*/ 0 w 2869780"/>
              <a:gd name="connsiteY37" fmla="*/ 0 h 2869780"/>
              <a:gd name="connsiteX38" fmla="*/ 184425 w 2869780"/>
              <a:gd name="connsiteY38" fmla="*/ 0 h 2869780"/>
              <a:gd name="connsiteX39" fmla="*/ 0 w 2869780"/>
              <a:gd name="connsiteY39" fmla="*/ 213253 h 28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9780" h="2869780">
                <a:moveTo>
                  <a:pt x="2869780" y="2656527"/>
                </a:moveTo>
                <a:lnTo>
                  <a:pt x="2869780" y="2869780"/>
                </a:lnTo>
                <a:lnTo>
                  <a:pt x="2685356" y="2869780"/>
                </a:lnTo>
                <a:close/>
                <a:moveTo>
                  <a:pt x="2869780" y="1965405"/>
                </a:moveTo>
                <a:lnTo>
                  <a:pt x="2869780" y="2423863"/>
                </a:lnTo>
                <a:lnTo>
                  <a:pt x="2484144" y="2869780"/>
                </a:lnTo>
                <a:lnTo>
                  <a:pt x="2087662" y="2869780"/>
                </a:lnTo>
                <a:close/>
                <a:moveTo>
                  <a:pt x="2869780" y="1274283"/>
                </a:moveTo>
                <a:lnTo>
                  <a:pt x="2869780" y="1732741"/>
                </a:lnTo>
                <a:lnTo>
                  <a:pt x="1886450" y="2869780"/>
                </a:lnTo>
                <a:lnTo>
                  <a:pt x="1489968" y="2869780"/>
                </a:lnTo>
                <a:close/>
                <a:moveTo>
                  <a:pt x="2869780" y="583160"/>
                </a:moveTo>
                <a:lnTo>
                  <a:pt x="2869780" y="1041618"/>
                </a:lnTo>
                <a:lnTo>
                  <a:pt x="1288756" y="2869780"/>
                </a:lnTo>
                <a:lnTo>
                  <a:pt x="892274" y="2869780"/>
                </a:lnTo>
                <a:close/>
                <a:moveTo>
                  <a:pt x="2776413" y="0"/>
                </a:moveTo>
                <a:lnTo>
                  <a:pt x="2869780" y="0"/>
                </a:lnTo>
                <a:lnTo>
                  <a:pt x="2869780" y="350496"/>
                </a:lnTo>
                <a:lnTo>
                  <a:pt x="691062" y="2869780"/>
                </a:lnTo>
                <a:lnTo>
                  <a:pt x="294580" y="2869780"/>
                </a:lnTo>
                <a:close/>
                <a:moveTo>
                  <a:pt x="2178719" y="0"/>
                </a:moveTo>
                <a:lnTo>
                  <a:pt x="2575201" y="0"/>
                </a:lnTo>
                <a:lnTo>
                  <a:pt x="93368" y="2869780"/>
                </a:lnTo>
                <a:lnTo>
                  <a:pt x="0" y="2869780"/>
                </a:lnTo>
                <a:lnTo>
                  <a:pt x="0" y="2519286"/>
                </a:lnTo>
                <a:close/>
                <a:moveTo>
                  <a:pt x="1581025" y="0"/>
                </a:moveTo>
                <a:lnTo>
                  <a:pt x="1977507" y="0"/>
                </a:lnTo>
                <a:lnTo>
                  <a:pt x="0" y="2286620"/>
                </a:lnTo>
                <a:lnTo>
                  <a:pt x="0" y="1828162"/>
                </a:lnTo>
                <a:close/>
                <a:moveTo>
                  <a:pt x="983331" y="0"/>
                </a:moveTo>
                <a:lnTo>
                  <a:pt x="1379813" y="0"/>
                </a:lnTo>
                <a:lnTo>
                  <a:pt x="0" y="1595498"/>
                </a:lnTo>
                <a:lnTo>
                  <a:pt x="0" y="1137040"/>
                </a:lnTo>
                <a:close/>
                <a:moveTo>
                  <a:pt x="385637" y="0"/>
                </a:moveTo>
                <a:lnTo>
                  <a:pt x="782119" y="0"/>
                </a:lnTo>
                <a:lnTo>
                  <a:pt x="0" y="904375"/>
                </a:lnTo>
                <a:lnTo>
                  <a:pt x="0" y="445917"/>
                </a:lnTo>
                <a:close/>
                <a:moveTo>
                  <a:pt x="0" y="0"/>
                </a:moveTo>
                <a:lnTo>
                  <a:pt x="184425" y="0"/>
                </a:lnTo>
                <a:lnTo>
                  <a:pt x="0" y="21325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pic>
        <p:nvPicPr>
          <p:cNvPr id="8" name="ตัวแทนรูปภาพ 7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C420526-71AD-E5EA-8BEC-445922BFF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61" y="1542624"/>
            <a:ext cx="4512300" cy="80184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FE18C0-B21D-4ABC-BDFE-EAF49855A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840" y="892674"/>
            <a:ext cx="7281863" cy="889681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Agenda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C8A33-7990-4248-9637-8DCEC71AF6FA}"/>
              </a:ext>
            </a:extLst>
          </p:cNvPr>
          <p:cNvSpPr/>
          <p:nvPr/>
        </p:nvSpPr>
        <p:spPr>
          <a:xfrm>
            <a:off x="15443762" y="9297910"/>
            <a:ext cx="2428875" cy="7038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E44F814-92AB-40F9-9C05-E7C381FC5F4C}"/>
              </a:ext>
            </a:extLst>
          </p:cNvPr>
          <p:cNvSpPr/>
          <p:nvPr/>
        </p:nvSpPr>
        <p:spPr>
          <a:xfrm>
            <a:off x="14739914" y="9297910"/>
            <a:ext cx="703848" cy="703848"/>
          </a:xfrm>
          <a:custGeom>
            <a:avLst/>
            <a:gdLst>
              <a:gd name="connsiteX0" fmla="*/ 2869780 w 2869780"/>
              <a:gd name="connsiteY0" fmla="*/ 2656527 h 2869780"/>
              <a:gd name="connsiteX1" fmla="*/ 2869780 w 2869780"/>
              <a:gd name="connsiteY1" fmla="*/ 2869780 h 2869780"/>
              <a:gd name="connsiteX2" fmla="*/ 2685356 w 2869780"/>
              <a:gd name="connsiteY2" fmla="*/ 2869780 h 2869780"/>
              <a:gd name="connsiteX3" fmla="*/ 2869780 w 2869780"/>
              <a:gd name="connsiteY3" fmla="*/ 1965405 h 2869780"/>
              <a:gd name="connsiteX4" fmla="*/ 2869780 w 2869780"/>
              <a:gd name="connsiteY4" fmla="*/ 2423863 h 2869780"/>
              <a:gd name="connsiteX5" fmla="*/ 2484144 w 2869780"/>
              <a:gd name="connsiteY5" fmla="*/ 2869780 h 2869780"/>
              <a:gd name="connsiteX6" fmla="*/ 2087662 w 2869780"/>
              <a:gd name="connsiteY6" fmla="*/ 2869780 h 2869780"/>
              <a:gd name="connsiteX7" fmla="*/ 2869780 w 2869780"/>
              <a:gd name="connsiteY7" fmla="*/ 1274283 h 2869780"/>
              <a:gd name="connsiteX8" fmla="*/ 2869780 w 2869780"/>
              <a:gd name="connsiteY8" fmla="*/ 1732741 h 2869780"/>
              <a:gd name="connsiteX9" fmla="*/ 1886450 w 2869780"/>
              <a:gd name="connsiteY9" fmla="*/ 2869780 h 2869780"/>
              <a:gd name="connsiteX10" fmla="*/ 1489968 w 2869780"/>
              <a:gd name="connsiteY10" fmla="*/ 2869780 h 2869780"/>
              <a:gd name="connsiteX11" fmla="*/ 2869780 w 2869780"/>
              <a:gd name="connsiteY11" fmla="*/ 583160 h 2869780"/>
              <a:gd name="connsiteX12" fmla="*/ 2869780 w 2869780"/>
              <a:gd name="connsiteY12" fmla="*/ 1041618 h 2869780"/>
              <a:gd name="connsiteX13" fmla="*/ 1288756 w 2869780"/>
              <a:gd name="connsiteY13" fmla="*/ 2869780 h 2869780"/>
              <a:gd name="connsiteX14" fmla="*/ 892274 w 2869780"/>
              <a:gd name="connsiteY14" fmla="*/ 2869780 h 2869780"/>
              <a:gd name="connsiteX15" fmla="*/ 2776413 w 2869780"/>
              <a:gd name="connsiteY15" fmla="*/ 0 h 2869780"/>
              <a:gd name="connsiteX16" fmla="*/ 2869780 w 2869780"/>
              <a:gd name="connsiteY16" fmla="*/ 0 h 2869780"/>
              <a:gd name="connsiteX17" fmla="*/ 2869780 w 2869780"/>
              <a:gd name="connsiteY17" fmla="*/ 350496 h 2869780"/>
              <a:gd name="connsiteX18" fmla="*/ 691062 w 2869780"/>
              <a:gd name="connsiteY18" fmla="*/ 2869780 h 2869780"/>
              <a:gd name="connsiteX19" fmla="*/ 294580 w 2869780"/>
              <a:gd name="connsiteY19" fmla="*/ 2869780 h 2869780"/>
              <a:gd name="connsiteX20" fmla="*/ 2178719 w 2869780"/>
              <a:gd name="connsiteY20" fmla="*/ 0 h 2869780"/>
              <a:gd name="connsiteX21" fmla="*/ 2575201 w 2869780"/>
              <a:gd name="connsiteY21" fmla="*/ 0 h 2869780"/>
              <a:gd name="connsiteX22" fmla="*/ 93368 w 2869780"/>
              <a:gd name="connsiteY22" fmla="*/ 2869780 h 2869780"/>
              <a:gd name="connsiteX23" fmla="*/ 0 w 2869780"/>
              <a:gd name="connsiteY23" fmla="*/ 2869780 h 2869780"/>
              <a:gd name="connsiteX24" fmla="*/ 0 w 2869780"/>
              <a:gd name="connsiteY24" fmla="*/ 2519286 h 2869780"/>
              <a:gd name="connsiteX25" fmla="*/ 1581025 w 2869780"/>
              <a:gd name="connsiteY25" fmla="*/ 0 h 2869780"/>
              <a:gd name="connsiteX26" fmla="*/ 1977507 w 2869780"/>
              <a:gd name="connsiteY26" fmla="*/ 0 h 2869780"/>
              <a:gd name="connsiteX27" fmla="*/ 0 w 2869780"/>
              <a:gd name="connsiteY27" fmla="*/ 2286620 h 2869780"/>
              <a:gd name="connsiteX28" fmla="*/ 0 w 2869780"/>
              <a:gd name="connsiteY28" fmla="*/ 1828162 h 2869780"/>
              <a:gd name="connsiteX29" fmla="*/ 983331 w 2869780"/>
              <a:gd name="connsiteY29" fmla="*/ 0 h 2869780"/>
              <a:gd name="connsiteX30" fmla="*/ 1379813 w 2869780"/>
              <a:gd name="connsiteY30" fmla="*/ 0 h 2869780"/>
              <a:gd name="connsiteX31" fmla="*/ 0 w 2869780"/>
              <a:gd name="connsiteY31" fmla="*/ 1595498 h 2869780"/>
              <a:gd name="connsiteX32" fmla="*/ 0 w 2869780"/>
              <a:gd name="connsiteY32" fmla="*/ 1137040 h 2869780"/>
              <a:gd name="connsiteX33" fmla="*/ 385637 w 2869780"/>
              <a:gd name="connsiteY33" fmla="*/ 0 h 2869780"/>
              <a:gd name="connsiteX34" fmla="*/ 782119 w 2869780"/>
              <a:gd name="connsiteY34" fmla="*/ 0 h 2869780"/>
              <a:gd name="connsiteX35" fmla="*/ 0 w 2869780"/>
              <a:gd name="connsiteY35" fmla="*/ 904375 h 2869780"/>
              <a:gd name="connsiteX36" fmla="*/ 0 w 2869780"/>
              <a:gd name="connsiteY36" fmla="*/ 445917 h 2869780"/>
              <a:gd name="connsiteX37" fmla="*/ 0 w 2869780"/>
              <a:gd name="connsiteY37" fmla="*/ 0 h 2869780"/>
              <a:gd name="connsiteX38" fmla="*/ 184425 w 2869780"/>
              <a:gd name="connsiteY38" fmla="*/ 0 h 2869780"/>
              <a:gd name="connsiteX39" fmla="*/ 0 w 2869780"/>
              <a:gd name="connsiteY39" fmla="*/ 213253 h 28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9780" h="2869780">
                <a:moveTo>
                  <a:pt x="2869780" y="2656527"/>
                </a:moveTo>
                <a:lnTo>
                  <a:pt x="2869780" y="2869780"/>
                </a:lnTo>
                <a:lnTo>
                  <a:pt x="2685356" y="2869780"/>
                </a:lnTo>
                <a:close/>
                <a:moveTo>
                  <a:pt x="2869780" y="1965405"/>
                </a:moveTo>
                <a:lnTo>
                  <a:pt x="2869780" y="2423863"/>
                </a:lnTo>
                <a:lnTo>
                  <a:pt x="2484144" y="2869780"/>
                </a:lnTo>
                <a:lnTo>
                  <a:pt x="2087662" y="2869780"/>
                </a:lnTo>
                <a:close/>
                <a:moveTo>
                  <a:pt x="2869780" y="1274283"/>
                </a:moveTo>
                <a:lnTo>
                  <a:pt x="2869780" y="1732741"/>
                </a:lnTo>
                <a:lnTo>
                  <a:pt x="1886450" y="2869780"/>
                </a:lnTo>
                <a:lnTo>
                  <a:pt x="1489968" y="2869780"/>
                </a:lnTo>
                <a:close/>
                <a:moveTo>
                  <a:pt x="2869780" y="583160"/>
                </a:moveTo>
                <a:lnTo>
                  <a:pt x="2869780" y="1041618"/>
                </a:lnTo>
                <a:lnTo>
                  <a:pt x="1288756" y="2869780"/>
                </a:lnTo>
                <a:lnTo>
                  <a:pt x="892274" y="2869780"/>
                </a:lnTo>
                <a:close/>
                <a:moveTo>
                  <a:pt x="2776413" y="0"/>
                </a:moveTo>
                <a:lnTo>
                  <a:pt x="2869780" y="0"/>
                </a:lnTo>
                <a:lnTo>
                  <a:pt x="2869780" y="350496"/>
                </a:lnTo>
                <a:lnTo>
                  <a:pt x="691062" y="2869780"/>
                </a:lnTo>
                <a:lnTo>
                  <a:pt x="294580" y="2869780"/>
                </a:lnTo>
                <a:close/>
                <a:moveTo>
                  <a:pt x="2178719" y="0"/>
                </a:moveTo>
                <a:lnTo>
                  <a:pt x="2575201" y="0"/>
                </a:lnTo>
                <a:lnTo>
                  <a:pt x="93368" y="2869780"/>
                </a:lnTo>
                <a:lnTo>
                  <a:pt x="0" y="2869780"/>
                </a:lnTo>
                <a:lnTo>
                  <a:pt x="0" y="2519286"/>
                </a:lnTo>
                <a:close/>
                <a:moveTo>
                  <a:pt x="1581025" y="0"/>
                </a:moveTo>
                <a:lnTo>
                  <a:pt x="1977507" y="0"/>
                </a:lnTo>
                <a:lnTo>
                  <a:pt x="0" y="2286620"/>
                </a:lnTo>
                <a:lnTo>
                  <a:pt x="0" y="1828162"/>
                </a:lnTo>
                <a:close/>
                <a:moveTo>
                  <a:pt x="983331" y="0"/>
                </a:moveTo>
                <a:lnTo>
                  <a:pt x="1379813" y="0"/>
                </a:lnTo>
                <a:lnTo>
                  <a:pt x="0" y="1595498"/>
                </a:lnTo>
                <a:lnTo>
                  <a:pt x="0" y="1137040"/>
                </a:lnTo>
                <a:close/>
                <a:moveTo>
                  <a:pt x="385637" y="0"/>
                </a:moveTo>
                <a:lnTo>
                  <a:pt x="782119" y="0"/>
                </a:lnTo>
                <a:lnTo>
                  <a:pt x="0" y="904375"/>
                </a:lnTo>
                <a:lnTo>
                  <a:pt x="0" y="445917"/>
                </a:lnTo>
                <a:close/>
                <a:moveTo>
                  <a:pt x="0" y="0"/>
                </a:moveTo>
                <a:lnTo>
                  <a:pt x="184425" y="0"/>
                </a:lnTo>
                <a:lnTo>
                  <a:pt x="0" y="21325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F9FD0F-010F-4F61-9C09-EB2753AE8D8A}"/>
              </a:ext>
            </a:extLst>
          </p:cNvPr>
          <p:cNvSpPr txBox="1"/>
          <p:nvPr/>
        </p:nvSpPr>
        <p:spPr>
          <a:xfrm>
            <a:off x="15629738" y="9419002"/>
            <a:ext cx="2056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100" b="1">
                <a:solidFill>
                  <a:srgbClr val="FFFFFF"/>
                </a:solidFill>
                <a:latin typeface="Jost"/>
              </a:rPr>
              <a:t>Get Started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F1EBE-0FF8-4228-986F-698705B0C91C}"/>
              </a:ext>
            </a:extLst>
          </p:cNvPr>
          <p:cNvSpPr/>
          <p:nvPr/>
        </p:nvSpPr>
        <p:spPr>
          <a:xfrm>
            <a:off x="4709341" y="8481527"/>
            <a:ext cx="1825599" cy="18255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9CDC504-37A5-670A-FB44-94986C295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199" y="223728"/>
            <a:ext cx="1389156" cy="131957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CF65046-C49C-4A49-41BB-884236601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40" y="1987347"/>
            <a:ext cx="11655602" cy="6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12" grpId="0" animBg="1"/>
      <p:bldP spid="13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496149-2631-4F0E-88F8-E2561CDC97A8}"/>
              </a:ext>
            </a:extLst>
          </p:cNvPr>
          <p:cNvSpPr/>
          <p:nvPr/>
        </p:nvSpPr>
        <p:spPr>
          <a:xfrm>
            <a:off x="0" y="4681371"/>
            <a:ext cx="12518577" cy="5605629"/>
          </a:xfrm>
          <a:custGeom>
            <a:avLst/>
            <a:gdLst>
              <a:gd name="connsiteX0" fmla="*/ 8345718 w 8345718"/>
              <a:gd name="connsiteY0" fmla="*/ 3423172 h 3737086"/>
              <a:gd name="connsiteX1" fmla="*/ 8345718 w 8345718"/>
              <a:gd name="connsiteY1" fmla="*/ 3709177 h 3737086"/>
              <a:gd name="connsiteX2" fmla="*/ 8321612 w 8345718"/>
              <a:gd name="connsiteY2" fmla="*/ 3737086 h 3737086"/>
              <a:gd name="connsiteX3" fmla="*/ 8074580 w 8345718"/>
              <a:gd name="connsiteY3" fmla="*/ 3737086 h 3737086"/>
              <a:gd name="connsiteX4" fmla="*/ 8345718 w 8345718"/>
              <a:gd name="connsiteY4" fmla="*/ 2992567 h 3737086"/>
              <a:gd name="connsiteX5" fmla="*/ 8345718 w 8345718"/>
              <a:gd name="connsiteY5" fmla="*/ 3278572 h 3737086"/>
              <a:gd name="connsiteX6" fmla="*/ 7949684 w 8345718"/>
              <a:gd name="connsiteY6" fmla="*/ 3737086 h 3737086"/>
              <a:gd name="connsiteX7" fmla="*/ 7702652 w 8345718"/>
              <a:gd name="connsiteY7" fmla="*/ 3737086 h 3737086"/>
              <a:gd name="connsiteX8" fmla="*/ 8345718 w 8345718"/>
              <a:gd name="connsiteY8" fmla="*/ 2561959 h 3737086"/>
              <a:gd name="connsiteX9" fmla="*/ 8345718 w 8345718"/>
              <a:gd name="connsiteY9" fmla="*/ 2847964 h 3737086"/>
              <a:gd name="connsiteX10" fmla="*/ 7577754 w 8345718"/>
              <a:gd name="connsiteY10" fmla="*/ 3737086 h 3737086"/>
              <a:gd name="connsiteX11" fmla="*/ 7330722 w 8345718"/>
              <a:gd name="connsiteY11" fmla="*/ 3737086 h 3737086"/>
              <a:gd name="connsiteX12" fmla="*/ 8345718 w 8345718"/>
              <a:gd name="connsiteY12" fmla="*/ 2125839 h 3737086"/>
              <a:gd name="connsiteX13" fmla="*/ 8345718 w 8345718"/>
              <a:gd name="connsiteY13" fmla="*/ 2411845 h 3737086"/>
              <a:gd name="connsiteX14" fmla="*/ 7201064 w 8345718"/>
              <a:gd name="connsiteY14" fmla="*/ 3737086 h 3737086"/>
              <a:gd name="connsiteX15" fmla="*/ 6954032 w 8345718"/>
              <a:gd name="connsiteY15" fmla="*/ 3737086 h 3737086"/>
              <a:gd name="connsiteX16" fmla="*/ 7949458 w 8345718"/>
              <a:gd name="connsiteY16" fmla="*/ 1723403 h 3737086"/>
              <a:gd name="connsiteX17" fmla="*/ 8196490 w 8345718"/>
              <a:gd name="connsiteY17" fmla="*/ 1723403 h 3737086"/>
              <a:gd name="connsiteX18" fmla="*/ 6457207 w 8345718"/>
              <a:gd name="connsiteY18" fmla="*/ 3737086 h 3737086"/>
              <a:gd name="connsiteX19" fmla="*/ 6210175 w 8345718"/>
              <a:gd name="connsiteY19" fmla="*/ 3737086 h 3737086"/>
              <a:gd name="connsiteX20" fmla="*/ 4959737 w 8345718"/>
              <a:gd name="connsiteY20" fmla="*/ 1723403 h 3737086"/>
              <a:gd name="connsiteX21" fmla="*/ 5206770 w 8345718"/>
              <a:gd name="connsiteY21" fmla="*/ 1723403 h 3737086"/>
              <a:gd name="connsiteX22" fmla="*/ 3467486 w 8345718"/>
              <a:gd name="connsiteY22" fmla="*/ 3737086 h 3737086"/>
              <a:gd name="connsiteX23" fmla="*/ 3220454 w 8345718"/>
              <a:gd name="connsiteY23" fmla="*/ 3737086 h 3737086"/>
              <a:gd name="connsiteX24" fmla="*/ 1976830 w 8345718"/>
              <a:gd name="connsiteY24" fmla="*/ 1723403 h 3737086"/>
              <a:gd name="connsiteX25" fmla="*/ 2223862 w 8345718"/>
              <a:gd name="connsiteY25" fmla="*/ 1723403 h 3737086"/>
              <a:gd name="connsiteX26" fmla="*/ 484579 w 8345718"/>
              <a:gd name="connsiteY26" fmla="*/ 3737086 h 3737086"/>
              <a:gd name="connsiteX27" fmla="*/ 237547 w 8345718"/>
              <a:gd name="connsiteY27" fmla="*/ 3737086 h 3737086"/>
              <a:gd name="connsiteX28" fmla="*/ 8321387 w 8345718"/>
              <a:gd name="connsiteY28" fmla="*/ 1723402 h 3737086"/>
              <a:gd name="connsiteX29" fmla="*/ 8345718 w 8345718"/>
              <a:gd name="connsiteY29" fmla="*/ 1723402 h 3737086"/>
              <a:gd name="connsiteX30" fmla="*/ 8345718 w 8345718"/>
              <a:gd name="connsiteY30" fmla="*/ 1981238 h 3737086"/>
              <a:gd name="connsiteX31" fmla="*/ 6829135 w 8345718"/>
              <a:gd name="connsiteY31" fmla="*/ 3737086 h 3737086"/>
              <a:gd name="connsiteX32" fmla="*/ 6582103 w 8345718"/>
              <a:gd name="connsiteY32" fmla="*/ 3737086 h 3737086"/>
              <a:gd name="connsiteX33" fmla="*/ 6452216 w 8345718"/>
              <a:gd name="connsiteY33" fmla="*/ 1723402 h 3737086"/>
              <a:gd name="connsiteX34" fmla="*/ 6699249 w 8345718"/>
              <a:gd name="connsiteY34" fmla="*/ 1723402 h 3737086"/>
              <a:gd name="connsiteX35" fmla="*/ 4959964 w 8345718"/>
              <a:gd name="connsiteY35" fmla="*/ 3737086 h 3737086"/>
              <a:gd name="connsiteX36" fmla="*/ 4712932 w 8345718"/>
              <a:gd name="connsiteY36" fmla="*/ 3737086 h 3737086"/>
              <a:gd name="connsiteX37" fmla="*/ 5703596 w 8345718"/>
              <a:gd name="connsiteY37" fmla="*/ 1723402 h 3737086"/>
              <a:gd name="connsiteX38" fmla="*/ 5950628 w 8345718"/>
              <a:gd name="connsiteY38" fmla="*/ 1723402 h 3737086"/>
              <a:gd name="connsiteX39" fmla="*/ 4211344 w 8345718"/>
              <a:gd name="connsiteY39" fmla="*/ 3737086 h 3737086"/>
              <a:gd name="connsiteX40" fmla="*/ 3964312 w 8345718"/>
              <a:gd name="connsiteY40" fmla="*/ 3737086 h 3737086"/>
              <a:gd name="connsiteX41" fmla="*/ 5331667 w 8345718"/>
              <a:gd name="connsiteY41" fmla="*/ 1723402 h 3737086"/>
              <a:gd name="connsiteX42" fmla="*/ 5578699 w 8345718"/>
              <a:gd name="connsiteY42" fmla="*/ 1723402 h 3737086"/>
              <a:gd name="connsiteX43" fmla="*/ 3839415 w 8345718"/>
              <a:gd name="connsiteY43" fmla="*/ 3737086 h 3737086"/>
              <a:gd name="connsiteX44" fmla="*/ 3592383 w 8345718"/>
              <a:gd name="connsiteY44" fmla="*/ 3737086 h 3737086"/>
              <a:gd name="connsiteX45" fmla="*/ 3469311 w 8345718"/>
              <a:gd name="connsiteY45" fmla="*/ 1723402 h 3737086"/>
              <a:gd name="connsiteX46" fmla="*/ 3716343 w 8345718"/>
              <a:gd name="connsiteY46" fmla="*/ 1723402 h 3737086"/>
              <a:gd name="connsiteX47" fmla="*/ 1977057 w 8345718"/>
              <a:gd name="connsiteY47" fmla="*/ 3737086 h 3737086"/>
              <a:gd name="connsiteX48" fmla="*/ 1730025 w 8345718"/>
              <a:gd name="connsiteY48" fmla="*/ 3737086 h 3737086"/>
              <a:gd name="connsiteX49" fmla="*/ 2720688 w 8345718"/>
              <a:gd name="connsiteY49" fmla="*/ 1723402 h 3737086"/>
              <a:gd name="connsiteX50" fmla="*/ 2967720 w 8345718"/>
              <a:gd name="connsiteY50" fmla="*/ 1723402 h 3737086"/>
              <a:gd name="connsiteX51" fmla="*/ 1228436 w 8345718"/>
              <a:gd name="connsiteY51" fmla="*/ 3737086 h 3737086"/>
              <a:gd name="connsiteX52" fmla="*/ 981404 w 8345718"/>
              <a:gd name="connsiteY52" fmla="*/ 3737086 h 3737086"/>
              <a:gd name="connsiteX53" fmla="*/ 2348759 w 8345718"/>
              <a:gd name="connsiteY53" fmla="*/ 1723402 h 3737086"/>
              <a:gd name="connsiteX54" fmla="*/ 2595791 w 8345718"/>
              <a:gd name="connsiteY54" fmla="*/ 1723402 h 3737086"/>
              <a:gd name="connsiteX55" fmla="*/ 856507 w 8345718"/>
              <a:gd name="connsiteY55" fmla="*/ 3737086 h 3737086"/>
              <a:gd name="connsiteX56" fmla="*/ 609475 w 8345718"/>
              <a:gd name="connsiteY56" fmla="*/ 3737086 h 3737086"/>
              <a:gd name="connsiteX57" fmla="*/ 479588 w 8345718"/>
              <a:gd name="connsiteY57" fmla="*/ 1723402 h 3737086"/>
              <a:gd name="connsiteX58" fmla="*/ 726621 w 8345718"/>
              <a:gd name="connsiteY58" fmla="*/ 1723402 h 3737086"/>
              <a:gd name="connsiteX59" fmla="*/ 0 w 8345718"/>
              <a:gd name="connsiteY59" fmla="*/ 2564658 h 3737086"/>
              <a:gd name="connsiteX60" fmla="*/ 0 w 8345718"/>
              <a:gd name="connsiteY60" fmla="*/ 2278653 h 3737086"/>
              <a:gd name="connsiteX61" fmla="*/ 7196074 w 8345718"/>
              <a:gd name="connsiteY61" fmla="*/ 1723401 h 3737086"/>
              <a:gd name="connsiteX62" fmla="*/ 7443106 w 8345718"/>
              <a:gd name="connsiteY62" fmla="*/ 1723401 h 3737086"/>
              <a:gd name="connsiteX63" fmla="*/ 5703820 w 8345718"/>
              <a:gd name="connsiteY63" fmla="*/ 3737086 h 3737086"/>
              <a:gd name="connsiteX64" fmla="*/ 5456789 w 8345718"/>
              <a:gd name="connsiteY64" fmla="*/ 3737086 h 3737086"/>
              <a:gd name="connsiteX65" fmla="*/ 6824145 w 8345718"/>
              <a:gd name="connsiteY65" fmla="*/ 1723401 h 3737086"/>
              <a:gd name="connsiteX66" fmla="*/ 7071177 w 8345718"/>
              <a:gd name="connsiteY66" fmla="*/ 1723401 h 3737086"/>
              <a:gd name="connsiteX67" fmla="*/ 5331892 w 8345718"/>
              <a:gd name="connsiteY67" fmla="*/ 3737086 h 3737086"/>
              <a:gd name="connsiteX68" fmla="*/ 5084860 w 8345718"/>
              <a:gd name="connsiteY68" fmla="*/ 3737086 h 3737086"/>
              <a:gd name="connsiteX69" fmla="*/ 6080288 w 8345718"/>
              <a:gd name="connsiteY69" fmla="*/ 1723401 h 3737086"/>
              <a:gd name="connsiteX70" fmla="*/ 6327320 w 8345718"/>
              <a:gd name="connsiteY70" fmla="*/ 1723401 h 3737086"/>
              <a:gd name="connsiteX71" fmla="*/ 4588035 w 8345718"/>
              <a:gd name="connsiteY71" fmla="*/ 3737086 h 3737086"/>
              <a:gd name="connsiteX72" fmla="*/ 4341003 w 8345718"/>
              <a:gd name="connsiteY72" fmla="*/ 3737086 h 3737086"/>
              <a:gd name="connsiteX73" fmla="*/ 4213168 w 8345718"/>
              <a:gd name="connsiteY73" fmla="*/ 1723401 h 3737086"/>
              <a:gd name="connsiteX74" fmla="*/ 4460199 w 8345718"/>
              <a:gd name="connsiteY74" fmla="*/ 1723401 h 3737086"/>
              <a:gd name="connsiteX75" fmla="*/ 2720914 w 8345718"/>
              <a:gd name="connsiteY75" fmla="*/ 3737086 h 3737086"/>
              <a:gd name="connsiteX76" fmla="*/ 2473882 w 8345718"/>
              <a:gd name="connsiteY76" fmla="*/ 3737086 h 3737086"/>
              <a:gd name="connsiteX77" fmla="*/ 3841239 w 8345718"/>
              <a:gd name="connsiteY77" fmla="*/ 1723401 h 3737086"/>
              <a:gd name="connsiteX78" fmla="*/ 4088271 w 8345718"/>
              <a:gd name="connsiteY78" fmla="*/ 1723401 h 3737086"/>
              <a:gd name="connsiteX79" fmla="*/ 2348985 w 8345718"/>
              <a:gd name="connsiteY79" fmla="*/ 3737086 h 3737086"/>
              <a:gd name="connsiteX80" fmla="*/ 2101953 w 8345718"/>
              <a:gd name="connsiteY80" fmla="*/ 3737086 h 3737086"/>
              <a:gd name="connsiteX81" fmla="*/ 3097380 w 8345718"/>
              <a:gd name="connsiteY81" fmla="*/ 1723401 h 3737086"/>
              <a:gd name="connsiteX82" fmla="*/ 3344414 w 8345718"/>
              <a:gd name="connsiteY82" fmla="*/ 1723401 h 3737086"/>
              <a:gd name="connsiteX83" fmla="*/ 1605127 w 8345718"/>
              <a:gd name="connsiteY83" fmla="*/ 3737086 h 3737086"/>
              <a:gd name="connsiteX84" fmla="*/ 1358095 w 8345718"/>
              <a:gd name="connsiteY84" fmla="*/ 3737086 h 3737086"/>
              <a:gd name="connsiteX85" fmla="*/ 1223446 w 8345718"/>
              <a:gd name="connsiteY85" fmla="*/ 1723401 h 3737086"/>
              <a:gd name="connsiteX86" fmla="*/ 1470478 w 8345718"/>
              <a:gd name="connsiteY86" fmla="*/ 1723401 h 3737086"/>
              <a:gd name="connsiteX87" fmla="*/ 0 w 8345718"/>
              <a:gd name="connsiteY87" fmla="*/ 3425870 h 3737086"/>
              <a:gd name="connsiteX88" fmla="*/ 0 w 8345718"/>
              <a:gd name="connsiteY88" fmla="*/ 3139865 h 3737086"/>
              <a:gd name="connsiteX89" fmla="*/ 851517 w 8345718"/>
              <a:gd name="connsiteY89" fmla="*/ 1723401 h 3737086"/>
              <a:gd name="connsiteX90" fmla="*/ 1098549 w 8345718"/>
              <a:gd name="connsiteY90" fmla="*/ 1723401 h 3737086"/>
              <a:gd name="connsiteX91" fmla="*/ 0 w 8345718"/>
              <a:gd name="connsiteY91" fmla="*/ 2995263 h 3737086"/>
              <a:gd name="connsiteX92" fmla="*/ 0 w 8345718"/>
              <a:gd name="connsiteY92" fmla="*/ 2709258 h 3737086"/>
              <a:gd name="connsiteX93" fmla="*/ 107660 w 8345718"/>
              <a:gd name="connsiteY93" fmla="*/ 1723401 h 3737086"/>
              <a:gd name="connsiteX94" fmla="*/ 354692 w 8345718"/>
              <a:gd name="connsiteY94" fmla="*/ 1723401 h 3737086"/>
              <a:gd name="connsiteX95" fmla="*/ 0 w 8345718"/>
              <a:gd name="connsiteY95" fmla="*/ 2134051 h 3737086"/>
              <a:gd name="connsiteX96" fmla="*/ 0 w 8345718"/>
              <a:gd name="connsiteY96" fmla="*/ 1848046 h 3737086"/>
              <a:gd name="connsiteX97" fmla="*/ 7572766 w 8345718"/>
              <a:gd name="connsiteY97" fmla="*/ 1723400 h 3737086"/>
              <a:gd name="connsiteX98" fmla="*/ 7819798 w 8345718"/>
              <a:gd name="connsiteY98" fmla="*/ 1723400 h 3737086"/>
              <a:gd name="connsiteX99" fmla="*/ 6080513 w 8345718"/>
              <a:gd name="connsiteY99" fmla="*/ 3737086 h 3737086"/>
              <a:gd name="connsiteX100" fmla="*/ 5833480 w 8345718"/>
              <a:gd name="connsiteY100" fmla="*/ 3737086 h 3737086"/>
              <a:gd name="connsiteX101" fmla="*/ 4589859 w 8345718"/>
              <a:gd name="connsiteY101" fmla="*/ 1723400 h 3737086"/>
              <a:gd name="connsiteX102" fmla="*/ 4836891 w 8345718"/>
              <a:gd name="connsiteY102" fmla="*/ 1723400 h 3737086"/>
              <a:gd name="connsiteX103" fmla="*/ 3097605 w 8345718"/>
              <a:gd name="connsiteY103" fmla="*/ 3737086 h 3737086"/>
              <a:gd name="connsiteX104" fmla="*/ 2850573 w 8345718"/>
              <a:gd name="connsiteY104" fmla="*/ 3737086 h 3737086"/>
              <a:gd name="connsiteX105" fmla="*/ 1600138 w 8345718"/>
              <a:gd name="connsiteY105" fmla="*/ 1723400 h 3737086"/>
              <a:gd name="connsiteX106" fmla="*/ 1847170 w 8345718"/>
              <a:gd name="connsiteY106" fmla="*/ 1723400 h 3737086"/>
              <a:gd name="connsiteX107" fmla="*/ 107884 w 8345718"/>
              <a:gd name="connsiteY107" fmla="*/ 3737086 h 3737086"/>
              <a:gd name="connsiteX108" fmla="*/ 0 w 8345718"/>
              <a:gd name="connsiteY108" fmla="*/ 3737086 h 3737086"/>
              <a:gd name="connsiteX109" fmla="*/ 0 w 8345718"/>
              <a:gd name="connsiteY109" fmla="*/ 3575986 h 3737086"/>
              <a:gd name="connsiteX110" fmla="*/ 8345718 w 8345718"/>
              <a:gd name="connsiteY110" fmla="*/ 1692313 h 3737086"/>
              <a:gd name="connsiteX111" fmla="*/ 8345718 w 8345718"/>
              <a:gd name="connsiteY111" fmla="*/ 1723399 h 3737086"/>
              <a:gd name="connsiteX112" fmla="*/ 8318868 w 8345718"/>
              <a:gd name="connsiteY112" fmla="*/ 1723399 h 3737086"/>
              <a:gd name="connsiteX113" fmla="*/ 8345718 w 8345718"/>
              <a:gd name="connsiteY113" fmla="*/ 1261706 h 3737086"/>
              <a:gd name="connsiteX114" fmla="*/ 8345718 w 8345718"/>
              <a:gd name="connsiteY114" fmla="*/ 1547711 h 3737086"/>
              <a:gd name="connsiteX115" fmla="*/ 8193971 w 8345718"/>
              <a:gd name="connsiteY115" fmla="*/ 1723398 h 3737086"/>
              <a:gd name="connsiteX116" fmla="*/ 7946939 w 8345718"/>
              <a:gd name="connsiteY116" fmla="*/ 1723398 h 3737086"/>
              <a:gd name="connsiteX117" fmla="*/ 8345718 w 8345718"/>
              <a:gd name="connsiteY117" fmla="*/ 825587 h 3737086"/>
              <a:gd name="connsiteX118" fmla="*/ 8345718 w 8345718"/>
              <a:gd name="connsiteY118" fmla="*/ 1111592 h 3737086"/>
              <a:gd name="connsiteX119" fmla="*/ 7817280 w 8345718"/>
              <a:gd name="connsiteY119" fmla="*/ 1723399 h 3737086"/>
              <a:gd name="connsiteX120" fmla="*/ 7570248 w 8345718"/>
              <a:gd name="connsiteY120" fmla="*/ 1723399 h 3737086"/>
              <a:gd name="connsiteX121" fmla="*/ 8345718 w 8345718"/>
              <a:gd name="connsiteY121" fmla="*/ 394980 h 3737086"/>
              <a:gd name="connsiteX122" fmla="*/ 8345718 w 8345718"/>
              <a:gd name="connsiteY122" fmla="*/ 680985 h 3737086"/>
              <a:gd name="connsiteX123" fmla="*/ 7445351 w 8345718"/>
              <a:gd name="connsiteY123" fmla="*/ 1723399 h 3737086"/>
              <a:gd name="connsiteX124" fmla="*/ 7198319 w 8345718"/>
              <a:gd name="connsiteY124" fmla="*/ 1723399 h 3737086"/>
              <a:gd name="connsiteX125" fmla="*/ 8314946 w 8345718"/>
              <a:gd name="connsiteY125" fmla="*/ 0 h 3737086"/>
              <a:gd name="connsiteX126" fmla="*/ 8345718 w 8345718"/>
              <a:gd name="connsiteY126" fmla="*/ 0 h 3737086"/>
              <a:gd name="connsiteX127" fmla="*/ 8345718 w 8345718"/>
              <a:gd name="connsiteY127" fmla="*/ 250379 h 3737086"/>
              <a:gd name="connsiteX128" fmla="*/ 7073422 w 8345718"/>
              <a:gd name="connsiteY128" fmla="*/ 1723400 h 3737086"/>
              <a:gd name="connsiteX129" fmla="*/ 6826390 w 8345718"/>
              <a:gd name="connsiteY129" fmla="*/ 1723400 h 3737086"/>
              <a:gd name="connsiteX130" fmla="*/ 7938252 w 8345718"/>
              <a:gd name="connsiteY130" fmla="*/ 0 h 3737086"/>
              <a:gd name="connsiteX131" fmla="*/ 8185284 w 8345718"/>
              <a:gd name="connsiteY131" fmla="*/ 0 h 3737086"/>
              <a:gd name="connsiteX132" fmla="*/ 6696730 w 8345718"/>
              <a:gd name="connsiteY132" fmla="*/ 1723397 h 3737086"/>
              <a:gd name="connsiteX133" fmla="*/ 6449698 w 8345718"/>
              <a:gd name="connsiteY133" fmla="*/ 1723397 h 3737086"/>
              <a:gd name="connsiteX134" fmla="*/ 7561560 w 8345718"/>
              <a:gd name="connsiteY134" fmla="*/ 0 h 3737086"/>
              <a:gd name="connsiteX135" fmla="*/ 7808592 w 8345718"/>
              <a:gd name="connsiteY135" fmla="*/ 0 h 3737086"/>
              <a:gd name="connsiteX136" fmla="*/ 6320037 w 8345718"/>
              <a:gd name="connsiteY136" fmla="*/ 1723398 h 3737086"/>
              <a:gd name="connsiteX137" fmla="*/ 6073005 w 8345718"/>
              <a:gd name="connsiteY137" fmla="*/ 1723398 h 3737086"/>
              <a:gd name="connsiteX138" fmla="*/ 7189632 w 8345718"/>
              <a:gd name="connsiteY138" fmla="*/ 0 h 3737086"/>
              <a:gd name="connsiteX139" fmla="*/ 7436663 w 8345718"/>
              <a:gd name="connsiteY139" fmla="*/ 0 h 3737086"/>
              <a:gd name="connsiteX140" fmla="*/ 5948108 w 8345718"/>
              <a:gd name="connsiteY140" fmla="*/ 1723398 h 3737086"/>
              <a:gd name="connsiteX141" fmla="*/ 5701076 w 8345718"/>
              <a:gd name="connsiteY141" fmla="*/ 1723398 h 3737086"/>
              <a:gd name="connsiteX142" fmla="*/ 6817703 w 8345718"/>
              <a:gd name="connsiteY142" fmla="*/ 0 h 3737086"/>
              <a:gd name="connsiteX143" fmla="*/ 7064736 w 8345718"/>
              <a:gd name="connsiteY143" fmla="*/ 0 h 3737086"/>
              <a:gd name="connsiteX144" fmla="*/ 5576179 w 8345718"/>
              <a:gd name="connsiteY144" fmla="*/ 1723399 h 3737086"/>
              <a:gd name="connsiteX145" fmla="*/ 5329147 w 8345718"/>
              <a:gd name="connsiteY145" fmla="*/ 1723399 h 3737086"/>
              <a:gd name="connsiteX146" fmla="*/ 6445774 w 8345718"/>
              <a:gd name="connsiteY146" fmla="*/ 0 h 3737086"/>
              <a:gd name="connsiteX147" fmla="*/ 6692806 w 8345718"/>
              <a:gd name="connsiteY147" fmla="*/ 0 h 3737086"/>
              <a:gd name="connsiteX148" fmla="*/ 5204250 w 8345718"/>
              <a:gd name="connsiteY148" fmla="*/ 1723398 h 3737086"/>
              <a:gd name="connsiteX149" fmla="*/ 4957218 w 8345718"/>
              <a:gd name="connsiteY149" fmla="*/ 1723398 h 3737086"/>
              <a:gd name="connsiteX150" fmla="*/ 6069083 w 8345718"/>
              <a:gd name="connsiteY150" fmla="*/ 0 h 3737086"/>
              <a:gd name="connsiteX151" fmla="*/ 6316115 w 8345718"/>
              <a:gd name="connsiteY151" fmla="*/ 0 h 3737086"/>
              <a:gd name="connsiteX152" fmla="*/ 4827559 w 8345718"/>
              <a:gd name="connsiteY152" fmla="*/ 1723399 h 3737086"/>
              <a:gd name="connsiteX153" fmla="*/ 4580527 w 8345718"/>
              <a:gd name="connsiteY153" fmla="*/ 1723399 h 3737086"/>
              <a:gd name="connsiteX154" fmla="*/ 5697155 w 8345718"/>
              <a:gd name="connsiteY154" fmla="*/ 0 h 3737086"/>
              <a:gd name="connsiteX155" fmla="*/ 5944186 w 8345718"/>
              <a:gd name="connsiteY155" fmla="*/ 0 h 3737086"/>
              <a:gd name="connsiteX156" fmla="*/ 4455630 w 8345718"/>
              <a:gd name="connsiteY156" fmla="*/ 1723399 h 3737086"/>
              <a:gd name="connsiteX157" fmla="*/ 4208599 w 8345718"/>
              <a:gd name="connsiteY157" fmla="*/ 1723399 h 3737086"/>
              <a:gd name="connsiteX158" fmla="*/ 5325226 w 8345718"/>
              <a:gd name="connsiteY158" fmla="*/ 0 h 3737086"/>
              <a:gd name="connsiteX159" fmla="*/ 5572259 w 8345718"/>
              <a:gd name="connsiteY159" fmla="*/ 0 h 3737086"/>
              <a:gd name="connsiteX160" fmla="*/ 4083703 w 8345718"/>
              <a:gd name="connsiteY160" fmla="*/ 1723400 h 3737086"/>
              <a:gd name="connsiteX161" fmla="*/ 3836671 w 8345718"/>
              <a:gd name="connsiteY161" fmla="*/ 1723400 h 3737086"/>
              <a:gd name="connsiteX162" fmla="*/ 4955345 w 8345718"/>
              <a:gd name="connsiteY162" fmla="*/ 0 h 3737086"/>
              <a:gd name="connsiteX163" fmla="*/ 5202377 w 8345718"/>
              <a:gd name="connsiteY163" fmla="*/ 0 h 3737086"/>
              <a:gd name="connsiteX164" fmla="*/ 3713823 w 8345718"/>
              <a:gd name="connsiteY164" fmla="*/ 1723397 h 3737086"/>
              <a:gd name="connsiteX165" fmla="*/ 3466792 w 8345718"/>
              <a:gd name="connsiteY165" fmla="*/ 1723397 h 3737086"/>
              <a:gd name="connsiteX166" fmla="*/ 4578654 w 8345718"/>
              <a:gd name="connsiteY166" fmla="*/ 0 h 3737086"/>
              <a:gd name="connsiteX167" fmla="*/ 4825686 w 8345718"/>
              <a:gd name="connsiteY167" fmla="*/ 0 h 3737086"/>
              <a:gd name="connsiteX168" fmla="*/ 3337131 w 8345718"/>
              <a:gd name="connsiteY168" fmla="*/ 1723398 h 3737086"/>
              <a:gd name="connsiteX169" fmla="*/ 3090099 w 8345718"/>
              <a:gd name="connsiteY169" fmla="*/ 1723398 h 3737086"/>
              <a:gd name="connsiteX170" fmla="*/ 4206725 w 8345718"/>
              <a:gd name="connsiteY170" fmla="*/ 0 h 3737086"/>
              <a:gd name="connsiteX171" fmla="*/ 4453757 w 8345718"/>
              <a:gd name="connsiteY171" fmla="*/ 0 h 3737086"/>
              <a:gd name="connsiteX172" fmla="*/ 2965201 w 8345718"/>
              <a:gd name="connsiteY172" fmla="*/ 1723398 h 3737086"/>
              <a:gd name="connsiteX173" fmla="*/ 2718169 w 8345718"/>
              <a:gd name="connsiteY173" fmla="*/ 1723398 h 3737086"/>
              <a:gd name="connsiteX174" fmla="*/ 3834796 w 8345718"/>
              <a:gd name="connsiteY174" fmla="*/ 0 h 3737086"/>
              <a:gd name="connsiteX175" fmla="*/ 4081828 w 8345718"/>
              <a:gd name="connsiteY175" fmla="*/ 0 h 3737086"/>
              <a:gd name="connsiteX176" fmla="*/ 2593272 w 8345718"/>
              <a:gd name="connsiteY176" fmla="*/ 1723399 h 3737086"/>
              <a:gd name="connsiteX177" fmla="*/ 2346240 w 8345718"/>
              <a:gd name="connsiteY177" fmla="*/ 1723399 h 3737086"/>
              <a:gd name="connsiteX178" fmla="*/ 3462867 w 8345718"/>
              <a:gd name="connsiteY178" fmla="*/ 0 h 3737086"/>
              <a:gd name="connsiteX179" fmla="*/ 3709899 w 8345718"/>
              <a:gd name="connsiteY179" fmla="*/ 0 h 3737086"/>
              <a:gd name="connsiteX180" fmla="*/ 2221343 w 8345718"/>
              <a:gd name="connsiteY180" fmla="*/ 1723398 h 3737086"/>
              <a:gd name="connsiteX181" fmla="*/ 1974311 w 8345718"/>
              <a:gd name="connsiteY181" fmla="*/ 1723398 h 3737086"/>
              <a:gd name="connsiteX182" fmla="*/ 3086177 w 8345718"/>
              <a:gd name="connsiteY182" fmla="*/ 0 h 3737086"/>
              <a:gd name="connsiteX183" fmla="*/ 3333209 w 8345718"/>
              <a:gd name="connsiteY183" fmla="*/ 0 h 3737086"/>
              <a:gd name="connsiteX184" fmla="*/ 1844652 w 8345718"/>
              <a:gd name="connsiteY184" fmla="*/ 1723399 h 3737086"/>
              <a:gd name="connsiteX185" fmla="*/ 1597620 w 8345718"/>
              <a:gd name="connsiteY185" fmla="*/ 1723399 h 3737086"/>
              <a:gd name="connsiteX186" fmla="*/ 2714247 w 8345718"/>
              <a:gd name="connsiteY186" fmla="*/ 0 h 3737086"/>
              <a:gd name="connsiteX187" fmla="*/ 2961279 w 8345718"/>
              <a:gd name="connsiteY187" fmla="*/ 0 h 3737086"/>
              <a:gd name="connsiteX188" fmla="*/ 1472723 w 8345718"/>
              <a:gd name="connsiteY188" fmla="*/ 1723399 h 3737086"/>
              <a:gd name="connsiteX189" fmla="*/ 1225691 w 8345718"/>
              <a:gd name="connsiteY189" fmla="*/ 1723399 h 3737086"/>
              <a:gd name="connsiteX190" fmla="*/ 2342319 w 8345718"/>
              <a:gd name="connsiteY190" fmla="*/ 0 h 3737086"/>
              <a:gd name="connsiteX191" fmla="*/ 2589351 w 8345718"/>
              <a:gd name="connsiteY191" fmla="*/ 0 h 3737086"/>
              <a:gd name="connsiteX192" fmla="*/ 1100794 w 8345718"/>
              <a:gd name="connsiteY192" fmla="*/ 1723400 h 3737086"/>
              <a:gd name="connsiteX193" fmla="*/ 853762 w 8345718"/>
              <a:gd name="connsiteY193" fmla="*/ 1723400 h 3737086"/>
              <a:gd name="connsiteX194" fmla="*/ 1965624 w 8345718"/>
              <a:gd name="connsiteY194" fmla="*/ 0 h 3737086"/>
              <a:gd name="connsiteX195" fmla="*/ 2212656 w 8345718"/>
              <a:gd name="connsiteY195" fmla="*/ 0 h 3737086"/>
              <a:gd name="connsiteX196" fmla="*/ 724102 w 8345718"/>
              <a:gd name="connsiteY196" fmla="*/ 1723397 h 3737086"/>
              <a:gd name="connsiteX197" fmla="*/ 477070 w 8345718"/>
              <a:gd name="connsiteY197" fmla="*/ 1723397 h 3737086"/>
              <a:gd name="connsiteX198" fmla="*/ 1588933 w 8345718"/>
              <a:gd name="connsiteY198" fmla="*/ 0 h 3737086"/>
              <a:gd name="connsiteX199" fmla="*/ 1835965 w 8345718"/>
              <a:gd name="connsiteY199" fmla="*/ 0 h 3737086"/>
              <a:gd name="connsiteX200" fmla="*/ 347409 w 8345718"/>
              <a:gd name="connsiteY200" fmla="*/ 1723398 h 3737086"/>
              <a:gd name="connsiteX201" fmla="*/ 100377 w 8345718"/>
              <a:gd name="connsiteY201" fmla="*/ 1723398 h 3737086"/>
              <a:gd name="connsiteX202" fmla="*/ 1217004 w 8345718"/>
              <a:gd name="connsiteY202" fmla="*/ 0 h 3737086"/>
              <a:gd name="connsiteX203" fmla="*/ 1464036 w 8345718"/>
              <a:gd name="connsiteY203" fmla="*/ 0 h 3737086"/>
              <a:gd name="connsiteX204" fmla="*/ 0 w 8345718"/>
              <a:gd name="connsiteY204" fmla="*/ 1695010 h 3737086"/>
              <a:gd name="connsiteX205" fmla="*/ 0 w 8345718"/>
              <a:gd name="connsiteY205" fmla="*/ 1409005 h 3737086"/>
              <a:gd name="connsiteX206" fmla="*/ 845075 w 8345718"/>
              <a:gd name="connsiteY206" fmla="*/ 0 h 3737086"/>
              <a:gd name="connsiteX207" fmla="*/ 1092108 w 8345718"/>
              <a:gd name="connsiteY207" fmla="*/ 0 h 3737086"/>
              <a:gd name="connsiteX208" fmla="*/ 0 w 8345718"/>
              <a:gd name="connsiteY208" fmla="*/ 1264404 h 3737086"/>
              <a:gd name="connsiteX209" fmla="*/ 0 w 8345718"/>
              <a:gd name="connsiteY209" fmla="*/ 978399 h 3737086"/>
              <a:gd name="connsiteX210" fmla="*/ 473146 w 8345718"/>
              <a:gd name="connsiteY210" fmla="*/ 0 h 3737086"/>
              <a:gd name="connsiteX211" fmla="*/ 720178 w 8345718"/>
              <a:gd name="connsiteY211" fmla="*/ 0 h 3737086"/>
              <a:gd name="connsiteX212" fmla="*/ 0 w 8345718"/>
              <a:gd name="connsiteY212" fmla="*/ 833797 h 3737086"/>
              <a:gd name="connsiteX213" fmla="*/ 0 w 8345718"/>
              <a:gd name="connsiteY213" fmla="*/ 547792 h 3737086"/>
              <a:gd name="connsiteX214" fmla="*/ 96456 w 8345718"/>
              <a:gd name="connsiteY214" fmla="*/ 0 h 3737086"/>
              <a:gd name="connsiteX215" fmla="*/ 343487 w 8345718"/>
              <a:gd name="connsiteY215" fmla="*/ 0 h 3737086"/>
              <a:gd name="connsiteX216" fmla="*/ 0 w 8345718"/>
              <a:gd name="connsiteY216" fmla="*/ 397678 h 3737086"/>
              <a:gd name="connsiteX217" fmla="*/ 0 w 8345718"/>
              <a:gd name="connsiteY217" fmla="*/ 111673 h 373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8345718" h="3737086">
                <a:moveTo>
                  <a:pt x="8345718" y="3423172"/>
                </a:moveTo>
                <a:lnTo>
                  <a:pt x="8345718" y="3709177"/>
                </a:lnTo>
                <a:lnTo>
                  <a:pt x="8321612" y="3737086"/>
                </a:lnTo>
                <a:lnTo>
                  <a:pt x="8074580" y="3737086"/>
                </a:lnTo>
                <a:close/>
                <a:moveTo>
                  <a:pt x="8345718" y="2992567"/>
                </a:moveTo>
                <a:lnTo>
                  <a:pt x="8345718" y="3278572"/>
                </a:lnTo>
                <a:lnTo>
                  <a:pt x="7949684" y="3737086"/>
                </a:lnTo>
                <a:lnTo>
                  <a:pt x="7702652" y="3737086"/>
                </a:lnTo>
                <a:close/>
                <a:moveTo>
                  <a:pt x="8345718" y="2561959"/>
                </a:moveTo>
                <a:lnTo>
                  <a:pt x="8345718" y="2847964"/>
                </a:lnTo>
                <a:lnTo>
                  <a:pt x="7577754" y="3737086"/>
                </a:lnTo>
                <a:lnTo>
                  <a:pt x="7330722" y="3737086"/>
                </a:lnTo>
                <a:close/>
                <a:moveTo>
                  <a:pt x="8345718" y="2125839"/>
                </a:moveTo>
                <a:lnTo>
                  <a:pt x="8345718" y="2411845"/>
                </a:lnTo>
                <a:lnTo>
                  <a:pt x="7201064" y="3737086"/>
                </a:lnTo>
                <a:lnTo>
                  <a:pt x="6954032" y="3737086"/>
                </a:lnTo>
                <a:close/>
                <a:moveTo>
                  <a:pt x="7949458" y="1723403"/>
                </a:moveTo>
                <a:lnTo>
                  <a:pt x="8196490" y="1723403"/>
                </a:lnTo>
                <a:lnTo>
                  <a:pt x="6457207" y="3737086"/>
                </a:lnTo>
                <a:lnTo>
                  <a:pt x="6210175" y="3737086"/>
                </a:lnTo>
                <a:close/>
                <a:moveTo>
                  <a:pt x="4959737" y="1723403"/>
                </a:moveTo>
                <a:lnTo>
                  <a:pt x="5206770" y="1723403"/>
                </a:lnTo>
                <a:lnTo>
                  <a:pt x="3467486" y="3737086"/>
                </a:lnTo>
                <a:lnTo>
                  <a:pt x="3220454" y="3737086"/>
                </a:lnTo>
                <a:close/>
                <a:moveTo>
                  <a:pt x="1976830" y="1723403"/>
                </a:moveTo>
                <a:lnTo>
                  <a:pt x="2223862" y="1723403"/>
                </a:lnTo>
                <a:lnTo>
                  <a:pt x="484579" y="3737086"/>
                </a:lnTo>
                <a:lnTo>
                  <a:pt x="237547" y="3737086"/>
                </a:lnTo>
                <a:close/>
                <a:moveTo>
                  <a:pt x="8321387" y="1723402"/>
                </a:moveTo>
                <a:lnTo>
                  <a:pt x="8345718" y="1723402"/>
                </a:lnTo>
                <a:lnTo>
                  <a:pt x="8345718" y="1981238"/>
                </a:lnTo>
                <a:lnTo>
                  <a:pt x="6829135" y="3737086"/>
                </a:lnTo>
                <a:lnTo>
                  <a:pt x="6582103" y="3737086"/>
                </a:lnTo>
                <a:close/>
                <a:moveTo>
                  <a:pt x="6452216" y="1723402"/>
                </a:moveTo>
                <a:lnTo>
                  <a:pt x="6699249" y="1723402"/>
                </a:lnTo>
                <a:lnTo>
                  <a:pt x="4959964" y="3737086"/>
                </a:lnTo>
                <a:lnTo>
                  <a:pt x="4712932" y="3737086"/>
                </a:lnTo>
                <a:close/>
                <a:moveTo>
                  <a:pt x="5703596" y="1723402"/>
                </a:moveTo>
                <a:lnTo>
                  <a:pt x="5950628" y="1723402"/>
                </a:lnTo>
                <a:lnTo>
                  <a:pt x="4211344" y="3737086"/>
                </a:lnTo>
                <a:lnTo>
                  <a:pt x="3964312" y="3737086"/>
                </a:lnTo>
                <a:close/>
                <a:moveTo>
                  <a:pt x="5331667" y="1723402"/>
                </a:moveTo>
                <a:lnTo>
                  <a:pt x="5578699" y="1723402"/>
                </a:lnTo>
                <a:lnTo>
                  <a:pt x="3839415" y="3737086"/>
                </a:lnTo>
                <a:lnTo>
                  <a:pt x="3592383" y="3737086"/>
                </a:lnTo>
                <a:close/>
                <a:moveTo>
                  <a:pt x="3469311" y="1723402"/>
                </a:moveTo>
                <a:lnTo>
                  <a:pt x="3716343" y="1723402"/>
                </a:lnTo>
                <a:lnTo>
                  <a:pt x="1977057" y="3737086"/>
                </a:lnTo>
                <a:lnTo>
                  <a:pt x="1730025" y="3737086"/>
                </a:lnTo>
                <a:close/>
                <a:moveTo>
                  <a:pt x="2720688" y="1723402"/>
                </a:moveTo>
                <a:lnTo>
                  <a:pt x="2967720" y="1723402"/>
                </a:lnTo>
                <a:lnTo>
                  <a:pt x="1228436" y="3737086"/>
                </a:lnTo>
                <a:lnTo>
                  <a:pt x="981404" y="3737086"/>
                </a:lnTo>
                <a:close/>
                <a:moveTo>
                  <a:pt x="2348759" y="1723402"/>
                </a:moveTo>
                <a:lnTo>
                  <a:pt x="2595791" y="1723402"/>
                </a:lnTo>
                <a:lnTo>
                  <a:pt x="856507" y="3737086"/>
                </a:lnTo>
                <a:lnTo>
                  <a:pt x="609475" y="3737086"/>
                </a:lnTo>
                <a:close/>
                <a:moveTo>
                  <a:pt x="479588" y="1723402"/>
                </a:moveTo>
                <a:lnTo>
                  <a:pt x="726621" y="1723402"/>
                </a:lnTo>
                <a:lnTo>
                  <a:pt x="0" y="2564658"/>
                </a:lnTo>
                <a:lnTo>
                  <a:pt x="0" y="2278653"/>
                </a:lnTo>
                <a:close/>
                <a:moveTo>
                  <a:pt x="7196074" y="1723401"/>
                </a:moveTo>
                <a:lnTo>
                  <a:pt x="7443106" y="1723401"/>
                </a:lnTo>
                <a:lnTo>
                  <a:pt x="5703820" y="3737086"/>
                </a:lnTo>
                <a:lnTo>
                  <a:pt x="5456789" y="3737086"/>
                </a:lnTo>
                <a:close/>
                <a:moveTo>
                  <a:pt x="6824145" y="1723401"/>
                </a:moveTo>
                <a:lnTo>
                  <a:pt x="7071177" y="1723401"/>
                </a:lnTo>
                <a:lnTo>
                  <a:pt x="5331892" y="3737086"/>
                </a:lnTo>
                <a:lnTo>
                  <a:pt x="5084860" y="3737086"/>
                </a:lnTo>
                <a:close/>
                <a:moveTo>
                  <a:pt x="6080288" y="1723401"/>
                </a:moveTo>
                <a:lnTo>
                  <a:pt x="6327320" y="1723401"/>
                </a:lnTo>
                <a:lnTo>
                  <a:pt x="4588035" y="3737086"/>
                </a:lnTo>
                <a:lnTo>
                  <a:pt x="4341003" y="3737086"/>
                </a:lnTo>
                <a:close/>
                <a:moveTo>
                  <a:pt x="4213168" y="1723401"/>
                </a:moveTo>
                <a:lnTo>
                  <a:pt x="4460199" y="1723401"/>
                </a:lnTo>
                <a:lnTo>
                  <a:pt x="2720914" y="3737086"/>
                </a:lnTo>
                <a:lnTo>
                  <a:pt x="2473882" y="3737086"/>
                </a:lnTo>
                <a:close/>
                <a:moveTo>
                  <a:pt x="3841239" y="1723401"/>
                </a:moveTo>
                <a:lnTo>
                  <a:pt x="4088271" y="1723401"/>
                </a:lnTo>
                <a:lnTo>
                  <a:pt x="2348985" y="3737086"/>
                </a:lnTo>
                <a:lnTo>
                  <a:pt x="2101953" y="3737086"/>
                </a:lnTo>
                <a:close/>
                <a:moveTo>
                  <a:pt x="3097380" y="1723401"/>
                </a:moveTo>
                <a:lnTo>
                  <a:pt x="3344414" y="1723401"/>
                </a:lnTo>
                <a:lnTo>
                  <a:pt x="1605127" y="3737086"/>
                </a:lnTo>
                <a:lnTo>
                  <a:pt x="1358095" y="3737086"/>
                </a:lnTo>
                <a:close/>
                <a:moveTo>
                  <a:pt x="1223446" y="1723401"/>
                </a:moveTo>
                <a:lnTo>
                  <a:pt x="1470478" y="1723401"/>
                </a:lnTo>
                <a:lnTo>
                  <a:pt x="0" y="3425870"/>
                </a:lnTo>
                <a:lnTo>
                  <a:pt x="0" y="3139865"/>
                </a:lnTo>
                <a:close/>
                <a:moveTo>
                  <a:pt x="851517" y="1723401"/>
                </a:moveTo>
                <a:lnTo>
                  <a:pt x="1098549" y="1723401"/>
                </a:lnTo>
                <a:lnTo>
                  <a:pt x="0" y="2995263"/>
                </a:lnTo>
                <a:lnTo>
                  <a:pt x="0" y="2709258"/>
                </a:lnTo>
                <a:close/>
                <a:moveTo>
                  <a:pt x="107660" y="1723401"/>
                </a:moveTo>
                <a:lnTo>
                  <a:pt x="354692" y="1723401"/>
                </a:lnTo>
                <a:lnTo>
                  <a:pt x="0" y="2134051"/>
                </a:lnTo>
                <a:lnTo>
                  <a:pt x="0" y="1848046"/>
                </a:lnTo>
                <a:close/>
                <a:moveTo>
                  <a:pt x="7572766" y="1723400"/>
                </a:moveTo>
                <a:lnTo>
                  <a:pt x="7819798" y="1723400"/>
                </a:lnTo>
                <a:lnTo>
                  <a:pt x="6080513" y="3737086"/>
                </a:lnTo>
                <a:lnTo>
                  <a:pt x="5833480" y="3737086"/>
                </a:lnTo>
                <a:close/>
                <a:moveTo>
                  <a:pt x="4589859" y="1723400"/>
                </a:moveTo>
                <a:lnTo>
                  <a:pt x="4836891" y="1723400"/>
                </a:lnTo>
                <a:lnTo>
                  <a:pt x="3097605" y="3737086"/>
                </a:lnTo>
                <a:lnTo>
                  <a:pt x="2850573" y="3737086"/>
                </a:lnTo>
                <a:close/>
                <a:moveTo>
                  <a:pt x="1600138" y="1723400"/>
                </a:moveTo>
                <a:lnTo>
                  <a:pt x="1847170" y="1723400"/>
                </a:lnTo>
                <a:lnTo>
                  <a:pt x="107884" y="3737086"/>
                </a:lnTo>
                <a:lnTo>
                  <a:pt x="0" y="3737086"/>
                </a:lnTo>
                <a:lnTo>
                  <a:pt x="0" y="3575986"/>
                </a:lnTo>
                <a:close/>
                <a:moveTo>
                  <a:pt x="8345718" y="1692313"/>
                </a:moveTo>
                <a:lnTo>
                  <a:pt x="8345718" y="1723399"/>
                </a:lnTo>
                <a:lnTo>
                  <a:pt x="8318868" y="1723399"/>
                </a:lnTo>
                <a:close/>
                <a:moveTo>
                  <a:pt x="8345718" y="1261706"/>
                </a:moveTo>
                <a:lnTo>
                  <a:pt x="8345718" y="1547711"/>
                </a:lnTo>
                <a:lnTo>
                  <a:pt x="8193971" y="1723398"/>
                </a:lnTo>
                <a:lnTo>
                  <a:pt x="7946939" y="1723398"/>
                </a:lnTo>
                <a:close/>
                <a:moveTo>
                  <a:pt x="8345718" y="825587"/>
                </a:moveTo>
                <a:lnTo>
                  <a:pt x="8345718" y="1111592"/>
                </a:lnTo>
                <a:lnTo>
                  <a:pt x="7817280" y="1723399"/>
                </a:lnTo>
                <a:lnTo>
                  <a:pt x="7570248" y="1723399"/>
                </a:lnTo>
                <a:close/>
                <a:moveTo>
                  <a:pt x="8345718" y="394980"/>
                </a:moveTo>
                <a:lnTo>
                  <a:pt x="8345718" y="680985"/>
                </a:lnTo>
                <a:lnTo>
                  <a:pt x="7445351" y="1723399"/>
                </a:lnTo>
                <a:lnTo>
                  <a:pt x="7198319" y="1723399"/>
                </a:lnTo>
                <a:close/>
                <a:moveTo>
                  <a:pt x="8314946" y="0"/>
                </a:moveTo>
                <a:lnTo>
                  <a:pt x="8345718" y="0"/>
                </a:lnTo>
                <a:lnTo>
                  <a:pt x="8345718" y="250379"/>
                </a:lnTo>
                <a:lnTo>
                  <a:pt x="7073422" y="1723400"/>
                </a:lnTo>
                <a:lnTo>
                  <a:pt x="6826390" y="1723400"/>
                </a:lnTo>
                <a:close/>
                <a:moveTo>
                  <a:pt x="7938252" y="0"/>
                </a:moveTo>
                <a:lnTo>
                  <a:pt x="8185284" y="0"/>
                </a:lnTo>
                <a:lnTo>
                  <a:pt x="6696730" y="1723397"/>
                </a:lnTo>
                <a:lnTo>
                  <a:pt x="6449698" y="1723397"/>
                </a:lnTo>
                <a:close/>
                <a:moveTo>
                  <a:pt x="7561560" y="0"/>
                </a:moveTo>
                <a:lnTo>
                  <a:pt x="7808592" y="0"/>
                </a:lnTo>
                <a:lnTo>
                  <a:pt x="6320037" y="1723398"/>
                </a:lnTo>
                <a:lnTo>
                  <a:pt x="6073005" y="1723398"/>
                </a:lnTo>
                <a:close/>
                <a:moveTo>
                  <a:pt x="7189632" y="0"/>
                </a:moveTo>
                <a:lnTo>
                  <a:pt x="7436663" y="0"/>
                </a:lnTo>
                <a:lnTo>
                  <a:pt x="5948108" y="1723398"/>
                </a:lnTo>
                <a:lnTo>
                  <a:pt x="5701076" y="1723398"/>
                </a:lnTo>
                <a:close/>
                <a:moveTo>
                  <a:pt x="6817703" y="0"/>
                </a:moveTo>
                <a:lnTo>
                  <a:pt x="7064736" y="0"/>
                </a:lnTo>
                <a:lnTo>
                  <a:pt x="5576179" y="1723399"/>
                </a:lnTo>
                <a:lnTo>
                  <a:pt x="5329147" y="1723399"/>
                </a:lnTo>
                <a:close/>
                <a:moveTo>
                  <a:pt x="6445774" y="0"/>
                </a:moveTo>
                <a:lnTo>
                  <a:pt x="6692806" y="0"/>
                </a:lnTo>
                <a:lnTo>
                  <a:pt x="5204250" y="1723398"/>
                </a:lnTo>
                <a:lnTo>
                  <a:pt x="4957218" y="1723398"/>
                </a:lnTo>
                <a:close/>
                <a:moveTo>
                  <a:pt x="6069083" y="0"/>
                </a:moveTo>
                <a:lnTo>
                  <a:pt x="6316115" y="0"/>
                </a:lnTo>
                <a:lnTo>
                  <a:pt x="4827559" y="1723399"/>
                </a:lnTo>
                <a:lnTo>
                  <a:pt x="4580527" y="1723399"/>
                </a:lnTo>
                <a:close/>
                <a:moveTo>
                  <a:pt x="5697155" y="0"/>
                </a:moveTo>
                <a:lnTo>
                  <a:pt x="5944186" y="0"/>
                </a:lnTo>
                <a:lnTo>
                  <a:pt x="4455630" y="1723399"/>
                </a:lnTo>
                <a:lnTo>
                  <a:pt x="4208599" y="1723399"/>
                </a:lnTo>
                <a:close/>
                <a:moveTo>
                  <a:pt x="5325226" y="0"/>
                </a:moveTo>
                <a:lnTo>
                  <a:pt x="5572259" y="0"/>
                </a:lnTo>
                <a:lnTo>
                  <a:pt x="4083703" y="1723400"/>
                </a:lnTo>
                <a:lnTo>
                  <a:pt x="3836671" y="1723400"/>
                </a:lnTo>
                <a:close/>
                <a:moveTo>
                  <a:pt x="4955345" y="0"/>
                </a:moveTo>
                <a:lnTo>
                  <a:pt x="5202377" y="0"/>
                </a:lnTo>
                <a:lnTo>
                  <a:pt x="3713823" y="1723397"/>
                </a:lnTo>
                <a:lnTo>
                  <a:pt x="3466792" y="1723397"/>
                </a:lnTo>
                <a:close/>
                <a:moveTo>
                  <a:pt x="4578654" y="0"/>
                </a:moveTo>
                <a:lnTo>
                  <a:pt x="4825686" y="0"/>
                </a:lnTo>
                <a:lnTo>
                  <a:pt x="3337131" y="1723398"/>
                </a:lnTo>
                <a:lnTo>
                  <a:pt x="3090099" y="1723398"/>
                </a:lnTo>
                <a:close/>
                <a:moveTo>
                  <a:pt x="4206725" y="0"/>
                </a:moveTo>
                <a:lnTo>
                  <a:pt x="4453757" y="0"/>
                </a:lnTo>
                <a:lnTo>
                  <a:pt x="2965201" y="1723398"/>
                </a:lnTo>
                <a:lnTo>
                  <a:pt x="2718169" y="1723398"/>
                </a:lnTo>
                <a:close/>
                <a:moveTo>
                  <a:pt x="3834796" y="0"/>
                </a:moveTo>
                <a:lnTo>
                  <a:pt x="4081828" y="0"/>
                </a:lnTo>
                <a:lnTo>
                  <a:pt x="2593272" y="1723399"/>
                </a:lnTo>
                <a:lnTo>
                  <a:pt x="2346240" y="1723399"/>
                </a:lnTo>
                <a:close/>
                <a:moveTo>
                  <a:pt x="3462867" y="0"/>
                </a:moveTo>
                <a:lnTo>
                  <a:pt x="3709899" y="0"/>
                </a:lnTo>
                <a:lnTo>
                  <a:pt x="2221343" y="1723398"/>
                </a:lnTo>
                <a:lnTo>
                  <a:pt x="1974311" y="1723398"/>
                </a:lnTo>
                <a:close/>
                <a:moveTo>
                  <a:pt x="3086177" y="0"/>
                </a:moveTo>
                <a:lnTo>
                  <a:pt x="3333209" y="0"/>
                </a:lnTo>
                <a:lnTo>
                  <a:pt x="1844652" y="1723399"/>
                </a:lnTo>
                <a:lnTo>
                  <a:pt x="1597620" y="1723399"/>
                </a:lnTo>
                <a:close/>
                <a:moveTo>
                  <a:pt x="2714247" y="0"/>
                </a:moveTo>
                <a:lnTo>
                  <a:pt x="2961279" y="0"/>
                </a:lnTo>
                <a:lnTo>
                  <a:pt x="1472723" y="1723399"/>
                </a:lnTo>
                <a:lnTo>
                  <a:pt x="1225691" y="1723399"/>
                </a:lnTo>
                <a:close/>
                <a:moveTo>
                  <a:pt x="2342319" y="0"/>
                </a:moveTo>
                <a:lnTo>
                  <a:pt x="2589351" y="0"/>
                </a:lnTo>
                <a:lnTo>
                  <a:pt x="1100794" y="1723400"/>
                </a:lnTo>
                <a:lnTo>
                  <a:pt x="853762" y="1723400"/>
                </a:lnTo>
                <a:close/>
                <a:moveTo>
                  <a:pt x="1965624" y="0"/>
                </a:moveTo>
                <a:lnTo>
                  <a:pt x="2212656" y="0"/>
                </a:lnTo>
                <a:lnTo>
                  <a:pt x="724102" y="1723397"/>
                </a:lnTo>
                <a:lnTo>
                  <a:pt x="477070" y="1723397"/>
                </a:lnTo>
                <a:close/>
                <a:moveTo>
                  <a:pt x="1588933" y="0"/>
                </a:moveTo>
                <a:lnTo>
                  <a:pt x="1835965" y="0"/>
                </a:lnTo>
                <a:lnTo>
                  <a:pt x="347409" y="1723398"/>
                </a:lnTo>
                <a:lnTo>
                  <a:pt x="100377" y="1723398"/>
                </a:lnTo>
                <a:close/>
                <a:moveTo>
                  <a:pt x="1217004" y="0"/>
                </a:moveTo>
                <a:lnTo>
                  <a:pt x="1464036" y="0"/>
                </a:lnTo>
                <a:lnTo>
                  <a:pt x="0" y="1695010"/>
                </a:lnTo>
                <a:lnTo>
                  <a:pt x="0" y="1409005"/>
                </a:lnTo>
                <a:close/>
                <a:moveTo>
                  <a:pt x="845075" y="0"/>
                </a:moveTo>
                <a:lnTo>
                  <a:pt x="1092108" y="0"/>
                </a:lnTo>
                <a:lnTo>
                  <a:pt x="0" y="1264404"/>
                </a:lnTo>
                <a:lnTo>
                  <a:pt x="0" y="978399"/>
                </a:lnTo>
                <a:close/>
                <a:moveTo>
                  <a:pt x="473146" y="0"/>
                </a:moveTo>
                <a:lnTo>
                  <a:pt x="720178" y="0"/>
                </a:lnTo>
                <a:lnTo>
                  <a:pt x="0" y="833797"/>
                </a:lnTo>
                <a:lnTo>
                  <a:pt x="0" y="547792"/>
                </a:lnTo>
                <a:close/>
                <a:moveTo>
                  <a:pt x="96456" y="0"/>
                </a:moveTo>
                <a:lnTo>
                  <a:pt x="343487" y="0"/>
                </a:lnTo>
                <a:lnTo>
                  <a:pt x="0" y="397678"/>
                </a:lnTo>
                <a:lnTo>
                  <a:pt x="0" y="11167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8FCBA-EEB5-457F-BAAB-DFCBEFA5BC52}"/>
              </a:ext>
            </a:extLst>
          </p:cNvPr>
          <p:cNvSpPr/>
          <p:nvPr/>
        </p:nvSpPr>
        <p:spPr>
          <a:xfrm>
            <a:off x="11344275" y="0"/>
            <a:ext cx="6943725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pic>
        <p:nvPicPr>
          <p:cNvPr id="8" name="ตัวแทนรูปภาพ 7">
            <a:extLst>
              <a:ext uri="{FF2B5EF4-FFF2-40B4-BE49-F238E27FC236}">
                <a16:creationId xmlns:a16="http://schemas.microsoft.com/office/drawing/2014/main" id="{899E193C-2528-F94B-D8B4-A8430B25F0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158" r="11158"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C09506-6DFA-4DCB-8718-8CBEB4363938}"/>
              </a:ext>
            </a:extLst>
          </p:cNvPr>
          <p:cNvSpPr/>
          <p:nvPr/>
        </p:nvSpPr>
        <p:spPr>
          <a:xfrm>
            <a:off x="557213" y="442912"/>
            <a:ext cx="17173575" cy="9401174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7970B-8B2E-4C4F-89FE-C333F73EE62C}"/>
              </a:ext>
            </a:extLst>
          </p:cNvPr>
          <p:cNvSpPr txBox="1"/>
          <p:nvPr/>
        </p:nvSpPr>
        <p:spPr>
          <a:xfrm rot="16200000">
            <a:off x="-265239" y="1991537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chemeClr val="bg1"/>
                </a:solidFill>
              </a:rPr>
              <a:t>Action Plan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6F592C-4A56-489B-9C23-C4CA2369BCA6}"/>
              </a:ext>
            </a:extLst>
          </p:cNvPr>
          <p:cNvSpPr txBox="1"/>
          <p:nvPr/>
        </p:nvSpPr>
        <p:spPr>
          <a:xfrm rot="5400000">
            <a:off x="15803876" y="7887512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chemeClr val="bg1"/>
                </a:solidFill>
                <a:latin typeface="Source Sans Pro"/>
              </a:rPr>
              <a:t>Action Plan 2023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BABF124-9F5F-F0FD-DA5F-57110CE9923A}"/>
              </a:ext>
            </a:extLst>
          </p:cNvPr>
          <p:cNvSpPr txBox="1"/>
          <p:nvPr/>
        </p:nvSpPr>
        <p:spPr>
          <a:xfrm>
            <a:off x="1788795" y="1984480"/>
            <a:ext cx="1471041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199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WARNING!!!</a:t>
            </a:r>
            <a:endParaRPr lang="th-TH" sz="19900" dirty="0">
              <a:solidFill>
                <a:schemeClr val="bg1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5770BE14-E599-6F2F-1D3F-8CE83DAEA0C7}"/>
              </a:ext>
            </a:extLst>
          </p:cNvPr>
          <p:cNvSpPr txBox="1"/>
          <p:nvPr/>
        </p:nvSpPr>
        <p:spPr>
          <a:xfrm>
            <a:off x="1788795" y="4519165"/>
            <a:ext cx="147104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th-TH" sz="96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ไม่สามารถเข้าสู่ระบบได้</a:t>
            </a:r>
          </a:p>
          <a:p>
            <a:pPr algn="ctr" defTabSz="1371600"/>
            <a:r>
              <a:rPr lang="th-TH" sz="96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โปรดติดต่อเจ้าหน้าที่</a:t>
            </a:r>
            <a:endParaRPr lang="en-US" sz="9600" dirty="0">
              <a:solidFill>
                <a:schemeClr val="bg1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32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1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8FCBA-EEB5-457F-BAAB-DFCBEFA5BC52}"/>
              </a:ext>
            </a:extLst>
          </p:cNvPr>
          <p:cNvSpPr/>
          <p:nvPr/>
        </p:nvSpPr>
        <p:spPr>
          <a:xfrm>
            <a:off x="11344275" y="0"/>
            <a:ext cx="6943725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496149-2631-4F0E-88F8-E2561CDC97A8}"/>
              </a:ext>
            </a:extLst>
          </p:cNvPr>
          <p:cNvSpPr/>
          <p:nvPr/>
        </p:nvSpPr>
        <p:spPr>
          <a:xfrm>
            <a:off x="0" y="4681371"/>
            <a:ext cx="12518577" cy="5605629"/>
          </a:xfrm>
          <a:custGeom>
            <a:avLst/>
            <a:gdLst>
              <a:gd name="connsiteX0" fmla="*/ 8345718 w 8345718"/>
              <a:gd name="connsiteY0" fmla="*/ 3423172 h 3737086"/>
              <a:gd name="connsiteX1" fmla="*/ 8345718 w 8345718"/>
              <a:gd name="connsiteY1" fmla="*/ 3709177 h 3737086"/>
              <a:gd name="connsiteX2" fmla="*/ 8321612 w 8345718"/>
              <a:gd name="connsiteY2" fmla="*/ 3737086 h 3737086"/>
              <a:gd name="connsiteX3" fmla="*/ 8074580 w 8345718"/>
              <a:gd name="connsiteY3" fmla="*/ 3737086 h 3737086"/>
              <a:gd name="connsiteX4" fmla="*/ 8345718 w 8345718"/>
              <a:gd name="connsiteY4" fmla="*/ 2992567 h 3737086"/>
              <a:gd name="connsiteX5" fmla="*/ 8345718 w 8345718"/>
              <a:gd name="connsiteY5" fmla="*/ 3278572 h 3737086"/>
              <a:gd name="connsiteX6" fmla="*/ 7949684 w 8345718"/>
              <a:gd name="connsiteY6" fmla="*/ 3737086 h 3737086"/>
              <a:gd name="connsiteX7" fmla="*/ 7702652 w 8345718"/>
              <a:gd name="connsiteY7" fmla="*/ 3737086 h 3737086"/>
              <a:gd name="connsiteX8" fmla="*/ 8345718 w 8345718"/>
              <a:gd name="connsiteY8" fmla="*/ 2561959 h 3737086"/>
              <a:gd name="connsiteX9" fmla="*/ 8345718 w 8345718"/>
              <a:gd name="connsiteY9" fmla="*/ 2847964 h 3737086"/>
              <a:gd name="connsiteX10" fmla="*/ 7577754 w 8345718"/>
              <a:gd name="connsiteY10" fmla="*/ 3737086 h 3737086"/>
              <a:gd name="connsiteX11" fmla="*/ 7330722 w 8345718"/>
              <a:gd name="connsiteY11" fmla="*/ 3737086 h 3737086"/>
              <a:gd name="connsiteX12" fmla="*/ 8345718 w 8345718"/>
              <a:gd name="connsiteY12" fmla="*/ 2125839 h 3737086"/>
              <a:gd name="connsiteX13" fmla="*/ 8345718 w 8345718"/>
              <a:gd name="connsiteY13" fmla="*/ 2411845 h 3737086"/>
              <a:gd name="connsiteX14" fmla="*/ 7201064 w 8345718"/>
              <a:gd name="connsiteY14" fmla="*/ 3737086 h 3737086"/>
              <a:gd name="connsiteX15" fmla="*/ 6954032 w 8345718"/>
              <a:gd name="connsiteY15" fmla="*/ 3737086 h 3737086"/>
              <a:gd name="connsiteX16" fmla="*/ 7949458 w 8345718"/>
              <a:gd name="connsiteY16" fmla="*/ 1723403 h 3737086"/>
              <a:gd name="connsiteX17" fmla="*/ 8196490 w 8345718"/>
              <a:gd name="connsiteY17" fmla="*/ 1723403 h 3737086"/>
              <a:gd name="connsiteX18" fmla="*/ 6457207 w 8345718"/>
              <a:gd name="connsiteY18" fmla="*/ 3737086 h 3737086"/>
              <a:gd name="connsiteX19" fmla="*/ 6210175 w 8345718"/>
              <a:gd name="connsiteY19" fmla="*/ 3737086 h 3737086"/>
              <a:gd name="connsiteX20" fmla="*/ 4959737 w 8345718"/>
              <a:gd name="connsiteY20" fmla="*/ 1723403 h 3737086"/>
              <a:gd name="connsiteX21" fmla="*/ 5206770 w 8345718"/>
              <a:gd name="connsiteY21" fmla="*/ 1723403 h 3737086"/>
              <a:gd name="connsiteX22" fmla="*/ 3467486 w 8345718"/>
              <a:gd name="connsiteY22" fmla="*/ 3737086 h 3737086"/>
              <a:gd name="connsiteX23" fmla="*/ 3220454 w 8345718"/>
              <a:gd name="connsiteY23" fmla="*/ 3737086 h 3737086"/>
              <a:gd name="connsiteX24" fmla="*/ 1976830 w 8345718"/>
              <a:gd name="connsiteY24" fmla="*/ 1723403 h 3737086"/>
              <a:gd name="connsiteX25" fmla="*/ 2223862 w 8345718"/>
              <a:gd name="connsiteY25" fmla="*/ 1723403 h 3737086"/>
              <a:gd name="connsiteX26" fmla="*/ 484579 w 8345718"/>
              <a:gd name="connsiteY26" fmla="*/ 3737086 h 3737086"/>
              <a:gd name="connsiteX27" fmla="*/ 237547 w 8345718"/>
              <a:gd name="connsiteY27" fmla="*/ 3737086 h 3737086"/>
              <a:gd name="connsiteX28" fmla="*/ 8321387 w 8345718"/>
              <a:gd name="connsiteY28" fmla="*/ 1723402 h 3737086"/>
              <a:gd name="connsiteX29" fmla="*/ 8345718 w 8345718"/>
              <a:gd name="connsiteY29" fmla="*/ 1723402 h 3737086"/>
              <a:gd name="connsiteX30" fmla="*/ 8345718 w 8345718"/>
              <a:gd name="connsiteY30" fmla="*/ 1981238 h 3737086"/>
              <a:gd name="connsiteX31" fmla="*/ 6829135 w 8345718"/>
              <a:gd name="connsiteY31" fmla="*/ 3737086 h 3737086"/>
              <a:gd name="connsiteX32" fmla="*/ 6582103 w 8345718"/>
              <a:gd name="connsiteY32" fmla="*/ 3737086 h 3737086"/>
              <a:gd name="connsiteX33" fmla="*/ 6452216 w 8345718"/>
              <a:gd name="connsiteY33" fmla="*/ 1723402 h 3737086"/>
              <a:gd name="connsiteX34" fmla="*/ 6699249 w 8345718"/>
              <a:gd name="connsiteY34" fmla="*/ 1723402 h 3737086"/>
              <a:gd name="connsiteX35" fmla="*/ 4959964 w 8345718"/>
              <a:gd name="connsiteY35" fmla="*/ 3737086 h 3737086"/>
              <a:gd name="connsiteX36" fmla="*/ 4712932 w 8345718"/>
              <a:gd name="connsiteY36" fmla="*/ 3737086 h 3737086"/>
              <a:gd name="connsiteX37" fmla="*/ 5703596 w 8345718"/>
              <a:gd name="connsiteY37" fmla="*/ 1723402 h 3737086"/>
              <a:gd name="connsiteX38" fmla="*/ 5950628 w 8345718"/>
              <a:gd name="connsiteY38" fmla="*/ 1723402 h 3737086"/>
              <a:gd name="connsiteX39" fmla="*/ 4211344 w 8345718"/>
              <a:gd name="connsiteY39" fmla="*/ 3737086 h 3737086"/>
              <a:gd name="connsiteX40" fmla="*/ 3964312 w 8345718"/>
              <a:gd name="connsiteY40" fmla="*/ 3737086 h 3737086"/>
              <a:gd name="connsiteX41" fmla="*/ 5331667 w 8345718"/>
              <a:gd name="connsiteY41" fmla="*/ 1723402 h 3737086"/>
              <a:gd name="connsiteX42" fmla="*/ 5578699 w 8345718"/>
              <a:gd name="connsiteY42" fmla="*/ 1723402 h 3737086"/>
              <a:gd name="connsiteX43" fmla="*/ 3839415 w 8345718"/>
              <a:gd name="connsiteY43" fmla="*/ 3737086 h 3737086"/>
              <a:gd name="connsiteX44" fmla="*/ 3592383 w 8345718"/>
              <a:gd name="connsiteY44" fmla="*/ 3737086 h 3737086"/>
              <a:gd name="connsiteX45" fmla="*/ 3469311 w 8345718"/>
              <a:gd name="connsiteY45" fmla="*/ 1723402 h 3737086"/>
              <a:gd name="connsiteX46" fmla="*/ 3716343 w 8345718"/>
              <a:gd name="connsiteY46" fmla="*/ 1723402 h 3737086"/>
              <a:gd name="connsiteX47" fmla="*/ 1977057 w 8345718"/>
              <a:gd name="connsiteY47" fmla="*/ 3737086 h 3737086"/>
              <a:gd name="connsiteX48" fmla="*/ 1730025 w 8345718"/>
              <a:gd name="connsiteY48" fmla="*/ 3737086 h 3737086"/>
              <a:gd name="connsiteX49" fmla="*/ 2720688 w 8345718"/>
              <a:gd name="connsiteY49" fmla="*/ 1723402 h 3737086"/>
              <a:gd name="connsiteX50" fmla="*/ 2967720 w 8345718"/>
              <a:gd name="connsiteY50" fmla="*/ 1723402 h 3737086"/>
              <a:gd name="connsiteX51" fmla="*/ 1228436 w 8345718"/>
              <a:gd name="connsiteY51" fmla="*/ 3737086 h 3737086"/>
              <a:gd name="connsiteX52" fmla="*/ 981404 w 8345718"/>
              <a:gd name="connsiteY52" fmla="*/ 3737086 h 3737086"/>
              <a:gd name="connsiteX53" fmla="*/ 2348759 w 8345718"/>
              <a:gd name="connsiteY53" fmla="*/ 1723402 h 3737086"/>
              <a:gd name="connsiteX54" fmla="*/ 2595791 w 8345718"/>
              <a:gd name="connsiteY54" fmla="*/ 1723402 h 3737086"/>
              <a:gd name="connsiteX55" fmla="*/ 856507 w 8345718"/>
              <a:gd name="connsiteY55" fmla="*/ 3737086 h 3737086"/>
              <a:gd name="connsiteX56" fmla="*/ 609475 w 8345718"/>
              <a:gd name="connsiteY56" fmla="*/ 3737086 h 3737086"/>
              <a:gd name="connsiteX57" fmla="*/ 479588 w 8345718"/>
              <a:gd name="connsiteY57" fmla="*/ 1723402 h 3737086"/>
              <a:gd name="connsiteX58" fmla="*/ 726621 w 8345718"/>
              <a:gd name="connsiteY58" fmla="*/ 1723402 h 3737086"/>
              <a:gd name="connsiteX59" fmla="*/ 0 w 8345718"/>
              <a:gd name="connsiteY59" fmla="*/ 2564658 h 3737086"/>
              <a:gd name="connsiteX60" fmla="*/ 0 w 8345718"/>
              <a:gd name="connsiteY60" fmla="*/ 2278653 h 3737086"/>
              <a:gd name="connsiteX61" fmla="*/ 7196074 w 8345718"/>
              <a:gd name="connsiteY61" fmla="*/ 1723401 h 3737086"/>
              <a:gd name="connsiteX62" fmla="*/ 7443106 w 8345718"/>
              <a:gd name="connsiteY62" fmla="*/ 1723401 h 3737086"/>
              <a:gd name="connsiteX63" fmla="*/ 5703820 w 8345718"/>
              <a:gd name="connsiteY63" fmla="*/ 3737086 h 3737086"/>
              <a:gd name="connsiteX64" fmla="*/ 5456789 w 8345718"/>
              <a:gd name="connsiteY64" fmla="*/ 3737086 h 3737086"/>
              <a:gd name="connsiteX65" fmla="*/ 6824145 w 8345718"/>
              <a:gd name="connsiteY65" fmla="*/ 1723401 h 3737086"/>
              <a:gd name="connsiteX66" fmla="*/ 7071177 w 8345718"/>
              <a:gd name="connsiteY66" fmla="*/ 1723401 h 3737086"/>
              <a:gd name="connsiteX67" fmla="*/ 5331892 w 8345718"/>
              <a:gd name="connsiteY67" fmla="*/ 3737086 h 3737086"/>
              <a:gd name="connsiteX68" fmla="*/ 5084860 w 8345718"/>
              <a:gd name="connsiteY68" fmla="*/ 3737086 h 3737086"/>
              <a:gd name="connsiteX69" fmla="*/ 6080288 w 8345718"/>
              <a:gd name="connsiteY69" fmla="*/ 1723401 h 3737086"/>
              <a:gd name="connsiteX70" fmla="*/ 6327320 w 8345718"/>
              <a:gd name="connsiteY70" fmla="*/ 1723401 h 3737086"/>
              <a:gd name="connsiteX71" fmla="*/ 4588035 w 8345718"/>
              <a:gd name="connsiteY71" fmla="*/ 3737086 h 3737086"/>
              <a:gd name="connsiteX72" fmla="*/ 4341003 w 8345718"/>
              <a:gd name="connsiteY72" fmla="*/ 3737086 h 3737086"/>
              <a:gd name="connsiteX73" fmla="*/ 4213168 w 8345718"/>
              <a:gd name="connsiteY73" fmla="*/ 1723401 h 3737086"/>
              <a:gd name="connsiteX74" fmla="*/ 4460199 w 8345718"/>
              <a:gd name="connsiteY74" fmla="*/ 1723401 h 3737086"/>
              <a:gd name="connsiteX75" fmla="*/ 2720914 w 8345718"/>
              <a:gd name="connsiteY75" fmla="*/ 3737086 h 3737086"/>
              <a:gd name="connsiteX76" fmla="*/ 2473882 w 8345718"/>
              <a:gd name="connsiteY76" fmla="*/ 3737086 h 3737086"/>
              <a:gd name="connsiteX77" fmla="*/ 3841239 w 8345718"/>
              <a:gd name="connsiteY77" fmla="*/ 1723401 h 3737086"/>
              <a:gd name="connsiteX78" fmla="*/ 4088271 w 8345718"/>
              <a:gd name="connsiteY78" fmla="*/ 1723401 h 3737086"/>
              <a:gd name="connsiteX79" fmla="*/ 2348985 w 8345718"/>
              <a:gd name="connsiteY79" fmla="*/ 3737086 h 3737086"/>
              <a:gd name="connsiteX80" fmla="*/ 2101953 w 8345718"/>
              <a:gd name="connsiteY80" fmla="*/ 3737086 h 3737086"/>
              <a:gd name="connsiteX81" fmla="*/ 3097380 w 8345718"/>
              <a:gd name="connsiteY81" fmla="*/ 1723401 h 3737086"/>
              <a:gd name="connsiteX82" fmla="*/ 3344414 w 8345718"/>
              <a:gd name="connsiteY82" fmla="*/ 1723401 h 3737086"/>
              <a:gd name="connsiteX83" fmla="*/ 1605127 w 8345718"/>
              <a:gd name="connsiteY83" fmla="*/ 3737086 h 3737086"/>
              <a:gd name="connsiteX84" fmla="*/ 1358095 w 8345718"/>
              <a:gd name="connsiteY84" fmla="*/ 3737086 h 3737086"/>
              <a:gd name="connsiteX85" fmla="*/ 1223446 w 8345718"/>
              <a:gd name="connsiteY85" fmla="*/ 1723401 h 3737086"/>
              <a:gd name="connsiteX86" fmla="*/ 1470478 w 8345718"/>
              <a:gd name="connsiteY86" fmla="*/ 1723401 h 3737086"/>
              <a:gd name="connsiteX87" fmla="*/ 0 w 8345718"/>
              <a:gd name="connsiteY87" fmla="*/ 3425870 h 3737086"/>
              <a:gd name="connsiteX88" fmla="*/ 0 w 8345718"/>
              <a:gd name="connsiteY88" fmla="*/ 3139865 h 3737086"/>
              <a:gd name="connsiteX89" fmla="*/ 851517 w 8345718"/>
              <a:gd name="connsiteY89" fmla="*/ 1723401 h 3737086"/>
              <a:gd name="connsiteX90" fmla="*/ 1098549 w 8345718"/>
              <a:gd name="connsiteY90" fmla="*/ 1723401 h 3737086"/>
              <a:gd name="connsiteX91" fmla="*/ 0 w 8345718"/>
              <a:gd name="connsiteY91" fmla="*/ 2995263 h 3737086"/>
              <a:gd name="connsiteX92" fmla="*/ 0 w 8345718"/>
              <a:gd name="connsiteY92" fmla="*/ 2709258 h 3737086"/>
              <a:gd name="connsiteX93" fmla="*/ 107660 w 8345718"/>
              <a:gd name="connsiteY93" fmla="*/ 1723401 h 3737086"/>
              <a:gd name="connsiteX94" fmla="*/ 354692 w 8345718"/>
              <a:gd name="connsiteY94" fmla="*/ 1723401 h 3737086"/>
              <a:gd name="connsiteX95" fmla="*/ 0 w 8345718"/>
              <a:gd name="connsiteY95" fmla="*/ 2134051 h 3737086"/>
              <a:gd name="connsiteX96" fmla="*/ 0 w 8345718"/>
              <a:gd name="connsiteY96" fmla="*/ 1848046 h 3737086"/>
              <a:gd name="connsiteX97" fmla="*/ 7572766 w 8345718"/>
              <a:gd name="connsiteY97" fmla="*/ 1723400 h 3737086"/>
              <a:gd name="connsiteX98" fmla="*/ 7819798 w 8345718"/>
              <a:gd name="connsiteY98" fmla="*/ 1723400 h 3737086"/>
              <a:gd name="connsiteX99" fmla="*/ 6080513 w 8345718"/>
              <a:gd name="connsiteY99" fmla="*/ 3737086 h 3737086"/>
              <a:gd name="connsiteX100" fmla="*/ 5833480 w 8345718"/>
              <a:gd name="connsiteY100" fmla="*/ 3737086 h 3737086"/>
              <a:gd name="connsiteX101" fmla="*/ 4589859 w 8345718"/>
              <a:gd name="connsiteY101" fmla="*/ 1723400 h 3737086"/>
              <a:gd name="connsiteX102" fmla="*/ 4836891 w 8345718"/>
              <a:gd name="connsiteY102" fmla="*/ 1723400 h 3737086"/>
              <a:gd name="connsiteX103" fmla="*/ 3097605 w 8345718"/>
              <a:gd name="connsiteY103" fmla="*/ 3737086 h 3737086"/>
              <a:gd name="connsiteX104" fmla="*/ 2850573 w 8345718"/>
              <a:gd name="connsiteY104" fmla="*/ 3737086 h 3737086"/>
              <a:gd name="connsiteX105" fmla="*/ 1600138 w 8345718"/>
              <a:gd name="connsiteY105" fmla="*/ 1723400 h 3737086"/>
              <a:gd name="connsiteX106" fmla="*/ 1847170 w 8345718"/>
              <a:gd name="connsiteY106" fmla="*/ 1723400 h 3737086"/>
              <a:gd name="connsiteX107" fmla="*/ 107884 w 8345718"/>
              <a:gd name="connsiteY107" fmla="*/ 3737086 h 3737086"/>
              <a:gd name="connsiteX108" fmla="*/ 0 w 8345718"/>
              <a:gd name="connsiteY108" fmla="*/ 3737086 h 3737086"/>
              <a:gd name="connsiteX109" fmla="*/ 0 w 8345718"/>
              <a:gd name="connsiteY109" fmla="*/ 3575986 h 3737086"/>
              <a:gd name="connsiteX110" fmla="*/ 8345718 w 8345718"/>
              <a:gd name="connsiteY110" fmla="*/ 1692313 h 3737086"/>
              <a:gd name="connsiteX111" fmla="*/ 8345718 w 8345718"/>
              <a:gd name="connsiteY111" fmla="*/ 1723399 h 3737086"/>
              <a:gd name="connsiteX112" fmla="*/ 8318868 w 8345718"/>
              <a:gd name="connsiteY112" fmla="*/ 1723399 h 3737086"/>
              <a:gd name="connsiteX113" fmla="*/ 8345718 w 8345718"/>
              <a:gd name="connsiteY113" fmla="*/ 1261706 h 3737086"/>
              <a:gd name="connsiteX114" fmla="*/ 8345718 w 8345718"/>
              <a:gd name="connsiteY114" fmla="*/ 1547711 h 3737086"/>
              <a:gd name="connsiteX115" fmla="*/ 8193971 w 8345718"/>
              <a:gd name="connsiteY115" fmla="*/ 1723398 h 3737086"/>
              <a:gd name="connsiteX116" fmla="*/ 7946939 w 8345718"/>
              <a:gd name="connsiteY116" fmla="*/ 1723398 h 3737086"/>
              <a:gd name="connsiteX117" fmla="*/ 8345718 w 8345718"/>
              <a:gd name="connsiteY117" fmla="*/ 825587 h 3737086"/>
              <a:gd name="connsiteX118" fmla="*/ 8345718 w 8345718"/>
              <a:gd name="connsiteY118" fmla="*/ 1111592 h 3737086"/>
              <a:gd name="connsiteX119" fmla="*/ 7817280 w 8345718"/>
              <a:gd name="connsiteY119" fmla="*/ 1723399 h 3737086"/>
              <a:gd name="connsiteX120" fmla="*/ 7570248 w 8345718"/>
              <a:gd name="connsiteY120" fmla="*/ 1723399 h 3737086"/>
              <a:gd name="connsiteX121" fmla="*/ 8345718 w 8345718"/>
              <a:gd name="connsiteY121" fmla="*/ 394980 h 3737086"/>
              <a:gd name="connsiteX122" fmla="*/ 8345718 w 8345718"/>
              <a:gd name="connsiteY122" fmla="*/ 680985 h 3737086"/>
              <a:gd name="connsiteX123" fmla="*/ 7445351 w 8345718"/>
              <a:gd name="connsiteY123" fmla="*/ 1723399 h 3737086"/>
              <a:gd name="connsiteX124" fmla="*/ 7198319 w 8345718"/>
              <a:gd name="connsiteY124" fmla="*/ 1723399 h 3737086"/>
              <a:gd name="connsiteX125" fmla="*/ 8314946 w 8345718"/>
              <a:gd name="connsiteY125" fmla="*/ 0 h 3737086"/>
              <a:gd name="connsiteX126" fmla="*/ 8345718 w 8345718"/>
              <a:gd name="connsiteY126" fmla="*/ 0 h 3737086"/>
              <a:gd name="connsiteX127" fmla="*/ 8345718 w 8345718"/>
              <a:gd name="connsiteY127" fmla="*/ 250379 h 3737086"/>
              <a:gd name="connsiteX128" fmla="*/ 7073422 w 8345718"/>
              <a:gd name="connsiteY128" fmla="*/ 1723400 h 3737086"/>
              <a:gd name="connsiteX129" fmla="*/ 6826390 w 8345718"/>
              <a:gd name="connsiteY129" fmla="*/ 1723400 h 3737086"/>
              <a:gd name="connsiteX130" fmla="*/ 7938252 w 8345718"/>
              <a:gd name="connsiteY130" fmla="*/ 0 h 3737086"/>
              <a:gd name="connsiteX131" fmla="*/ 8185284 w 8345718"/>
              <a:gd name="connsiteY131" fmla="*/ 0 h 3737086"/>
              <a:gd name="connsiteX132" fmla="*/ 6696730 w 8345718"/>
              <a:gd name="connsiteY132" fmla="*/ 1723397 h 3737086"/>
              <a:gd name="connsiteX133" fmla="*/ 6449698 w 8345718"/>
              <a:gd name="connsiteY133" fmla="*/ 1723397 h 3737086"/>
              <a:gd name="connsiteX134" fmla="*/ 7561560 w 8345718"/>
              <a:gd name="connsiteY134" fmla="*/ 0 h 3737086"/>
              <a:gd name="connsiteX135" fmla="*/ 7808592 w 8345718"/>
              <a:gd name="connsiteY135" fmla="*/ 0 h 3737086"/>
              <a:gd name="connsiteX136" fmla="*/ 6320037 w 8345718"/>
              <a:gd name="connsiteY136" fmla="*/ 1723398 h 3737086"/>
              <a:gd name="connsiteX137" fmla="*/ 6073005 w 8345718"/>
              <a:gd name="connsiteY137" fmla="*/ 1723398 h 3737086"/>
              <a:gd name="connsiteX138" fmla="*/ 7189632 w 8345718"/>
              <a:gd name="connsiteY138" fmla="*/ 0 h 3737086"/>
              <a:gd name="connsiteX139" fmla="*/ 7436663 w 8345718"/>
              <a:gd name="connsiteY139" fmla="*/ 0 h 3737086"/>
              <a:gd name="connsiteX140" fmla="*/ 5948108 w 8345718"/>
              <a:gd name="connsiteY140" fmla="*/ 1723398 h 3737086"/>
              <a:gd name="connsiteX141" fmla="*/ 5701076 w 8345718"/>
              <a:gd name="connsiteY141" fmla="*/ 1723398 h 3737086"/>
              <a:gd name="connsiteX142" fmla="*/ 6817703 w 8345718"/>
              <a:gd name="connsiteY142" fmla="*/ 0 h 3737086"/>
              <a:gd name="connsiteX143" fmla="*/ 7064736 w 8345718"/>
              <a:gd name="connsiteY143" fmla="*/ 0 h 3737086"/>
              <a:gd name="connsiteX144" fmla="*/ 5576179 w 8345718"/>
              <a:gd name="connsiteY144" fmla="*/ 1723399 h 3737086"/>
              <a:gd name="connsiteX145" fmla="*/ 5329147 w 8345718"/>
              <a:gd name="connsiteY145" fmla="*/ 1723399 h 3737086"/>
              <a:gd name="connsiteX146" fmla="*/ 6445774 w 8345718"/>
              <a:gd name="connsiteY146" fmla="*/ 0 h 3737086"/>
              <a:gd name="connsiteX147" fmla="*/ 6692806 w 8345718"/>
              <a:gd name="connsiteY147" fmla="*/ 0 h 3737086"/>
              <a:gd name="connsiteX148" fmla="*/ 5204250 w 8345718"/>
              <a:gd name="connsiteY148" fmla="*/ 1723398 h 3737086"/>
              <a:gd name="connsiteX149" fmla="*/ 4957218 w 8345718"/>
              <a:gd name="connsiteY149" fmla="*/ 1723398 h 3737086"/>
              <a:gd name="connsiteX150" fmla="*/ 6069083 w 8345718"/>
              <a:gd name="connsiteY150" fmla="*/ 0 h 3737086"/>
              <a:gd name="connsiteX151" fmla="*/ 6316115 w 8345718"/>
              <a:gd name="connsiteY151" fmla="*/ 0 h 3737086"/>
              <a:gd name="connsiteX152" fmla="*/ 4827559 w 8345718"/>
              <a:gd name="connsiteY152" fmla="*/ 1723399 h 3737086"/>
              <a:gd name="connsiteX153" fmla="*/ 4580527 w 8345718"/>
              <a:gd name="connsiteY153" fmla="*/ 1723399 h 3737086"/>
              <a:gd name="connsiteX154" fmla="*/ 5697155 w 8345718"/>
              <a:gd name="connsiteY154" fmla="*/ 0 h 3737086"/>
              <a:gd name="connsiteX155" fmla="*/ 5944186 w 8345718"/>
              <a:gd name="connsiteY155" fmla="*/ 0 h 3737086"/>
              <a:gd name="connsiteX156" fmla="*/ 4455630 w 8345718"/>
              <a:gd name="connsiteY156" fmla="*/ 1723399 h 3737086"/>
              <a:gd name="connsiteX157" fmla="*/ 4208599 w 8345718"/>
              <a:gd name="connsiteY157" fmla="*/ 1723399 h 3737086"/>
              <a:gd name="connsiteX158" fmla="*/ 5325226 w 8345718"/>
              <a:gd name="connsiteY158" fmla="*/ 0 h 3737086"/>
              <a:gd name="connsiteX159" fmla="*/ 5572259 w 8345718"/>
              <a:gd name="connsiteY159" fmla="*/ 0 h 3737086"/>
              <a:gd name="connsiteX160" fmla="*/ 4083703 w 8345718"/>
              <a:gd name="connsiteY160" fmla="*/ 1723400 h 3737086"/>
              <a:gd name="connsiteX161" fmla="*/ 3836671 w 8345718"/>
              <a:gd name="connsiteY161" fmla="*/ 1723400 h 3737086"/>
              <a:gd name="connsiteX162" fmla="*/ 4955345 w 8345718"/>
              <a:gd name="connsiteY162" fmla="*/ 0 h 3737086"/>
              <a:gd name="connsiteX163" fmla="*/ 5202377 w 8345718"/>
              <a:gd name="connsiteY163" fmla="*/ 0 h 3737086"/>
              <a:gd name="connsiteX164" fmla="*/ 3713823 w 8345718"/>
              <a:gd name="connsiteY164" fmla="*/ 1723397 h 3737086"/>
              <a:gd name="connsiteX165" fmla="*/ 3466792 w 8345718"/>
              <a:gd name="connsiteY165" fmla="*/ 1723397 h 3737086"/>
              <a:gd name="connsiteX166" fmla="*/ 4578654 w 8345718"/>
              <a:gd name="connsiteY166" fmla="*/ 0 h 3737086"/>
              <a:gd name="connsiteX167" fmla="*/ 4825686 w 8345718"/>
              <a:gd name="connsiteY167" fmla="*/ 0 h 3737086"/>
              <a:gd name="connsiteX168" fmla="*/ 3337131 w 8345718"/>
              <a:gd name="connsiteY168" fmla="*/ 1723398 h 3737086"/>
              <a:gd name="connsiteX169" fmla="*/ 3090099 w 8345718"/>
              <a:gd name="connsiteY169" fmla="*/ 1723398 h 3737086"/>
              <a:gd name="connsiteX170" fmla="*/ 4206725 w 8345718"/>
              <a:gd name="connsiteY170" fmla="*/ 0 h 3737086"/>
              <a:gd name="connsiteX171" fmla="*/ 4453757 w 8345718"/>
              <a:gd name="connsiteY171" fmla="*/ 0 h 3737086"/>
              <a:gd name="connsiteX172" fmla="*/ 2965201 w 8345718"/>
              <a:gd name="connsiteY172" fmla="*/ 1723398 h 3737086"/>
              <a:gd name="connsiteX173" fmla="*/ 2718169 w 8345718"/>
              <a:gd name="connsiteY173" fmla="*/ 1723398 h 3737086"/>
              <a:gd name="connsiteX174" fmla="*/ 3834796 w 8345718"/>
              <a:gd name="connsiteY174" fmla="*/ 0 h 3737086"/>
              <a:gd name="connsiteX175" fmla="*/ 4081828 w 8345718"/>
              <a:gd name="connsiteY175" fmla="*/ 0 h 3737086"/>
              <a:gd name="connsiteX176" fmla="*/ 2593272 w 8345718"/>
              <a:gd name="connsiteY176" fmla="*/ 1723399 h 3737086"/>
              <a:gd name="connsiteX177" fmla="*/ 2346240 w 8345718"/>
              <a:gd name="connsiteY177" fmla="*/ 1723399 h 3737086"/>
              <a:gd name="connsiteX178" fmla="*/ 3462867 w 8345718"/>
              <a:gd name="connsiteY178" fmla="*/ 0 h 3737086"/>
              <a:gd name="connsiteX179" fmla="*/ 3709899 w 8345718"/>
              <a:gd name="connsiteY179" fmla="*/ 0 h 3737086"/>
              <a:gd name="connsiteX180" fmla="*/ 2221343 w 8345718"/>
              <a:gd name="connsiteY180" fmla="*/ 1723398 h 3737086"/>
              <a:gd name="connsiteX181" fmla="*/ 1974311 w 8345718"/>
              <a:gd name="connsiteY181" fmla="*/ 1723398 h 3737086"/>
              <a:gd name="connsiteX182" fmla="*/ 3086177 w 8345718"/>
              <a:gd name="connsiteY182" fmla="*/ 0 h 3737086"/>
              <a:gd name="connsiteX183" fmla="*/ 3333209 w 8345718"/>
              <a:gd name="connsiteY183" fmla="*/ 0 h 3737086"/>
              <a:gd name="connsiteX184" fmla="*/ 1844652 w 8345718"/>
              <a:gd name="connsiteY184" fmla="*/ 1723399 h 3737086"/>
              <a:gd name="connsiteX185" fmla="*/ 1597620 w 8345718"/>
              <a:gd name="connsiteY185" fmla="*/ 1723399 h 3737086"/>
              <a:gd name="connsiteX186" fmla="*/ 2714247 w 8345718"/>
              <a:gd name="connsiteY186" fmla="*/ 0 h 3737086"/>
              <a:gd name="connsiteX187" fmla="*/ 2961279 w 8345718"/>
              <a:gd name="connsiteY187" fmla="*/ 0 h 3737086"/>
              <a:gd name="connsiteX188" fmla="*/ 1472723 w 8345718"/>
              <a:gd name="connsiteY188" fmla="*/ 1723399 h 3737086"/>
              <a:gd name="connsiteX189" fmla="*/ 1225691 w 8345718"/>
              <a:gd name="connsiteY189" fmla="*/ 1723399 h 3737086"/>
              <a:gd name="connsiteX190" fmla="*/ 2342319 w 8345718"/>
              <a:gd name="connsiteY190" fmla="*/ 0 h 3737086"/>
              <a:gd name="connsiteX191" fmla="*/ 2589351 w 8345718"/>
              <a:gd name="connsiteY191" fmla="*/ 0 h 3737086"/>
              <a:gd name="connsiteX192" fmla="*/ 1100794 w 8345718"/>
              <a:gd name="connsiteY192" fmla="*/ 1723400 h 3737086"/>
              <a:gd name="connsiteX193" fmla="*/ 853762 w 8345718"/>
              <a:gd name="connsiteY193" fmla="*/ 1723400 h 3737086"/>
              <a:gd name="connsiteX194" fmla="*/ 1965624 w 8345718"/>
              <a:gd name="connsiteY194" fmla="*/ 0 h 3737086"/>
              <a:gd name="connsiteX195" fmla="*/ 2212656 w 8345718"/>
              <a:gd name="connsiteY195" fmla="*/ 0 h 3737086"/>
              <a:gd name="connsiteX196" fmla="*/ 724102 w 8345718"/>
              <a:gd name="connsiteY196" fmla="*/ 1723397 h 3737086"/>
              <a:gd name="connsiteX197" fmla="*/ 477070 w 8345718"/>
              <a:gd name="connsiteY197" fmla="*/ 1723397 h 3737086"/>
              <a:gd name="connsiteX198" fmla="*/ 1588933 w 8345718"/>
              <a:gd name="connsiteY198" fmla="*/ 0 h 3737086"/>
              <a:gd name="connsiteX199" fmla="*/ 1835965 w 8345718"/>
              <a:gd name="connsiteY199" fmla="*/ 0 h 3737086"/>
              <a:gd name="connsiteX200" fmla="*/ 347409 w 8345718"/>
              <a:gd name="connsiteY200" fmla="*/ 1723398 h 3737086"/>
              <a:gd name="connsiteX201" fmla="*/ 100377 w 8345718"/>
              <a:gd name="connsiteY201" fmla="*/ 1723398 h 3737086"/>
              <a:gd name="connsiteX202" fmla="*/ 1217004 w 8345718"/>
              <a:gd name="connsiteY202" fmla="*/ 0 h 3737086"/>
              <a:gd name="connsiteX203" fmla="*/ 1464036 w 8345718"/>
              <a:gd name="connsiteY203" fmla="*/ 0 h 3737086"/>
              <a:gd name="connsiteX204" fmla="*/ 0 w 8345718"/>
              <a:gd name="connsiteY204" fmla="*/ 1695010 h 3737086"/>
              <a:gd name="connsiteX205" fmla="*/ 0 w 8345718"/>
              <a:gd name="connsiteY205" fmla="*/ 1409005 h 3737086"/>
              <a:gd name="connsiteX206" fmla="*/ 845075 w 8345718"/>
              <a:gd name="connsiteY206" fmla="*/ 0 h 3737086"/>
              <a:gd name="connsiteX207" fmla="*/ 1092108 w 8345718"/>
              <a:gd name="connsiteY207" fmla="*/ 0 h 3737086"/>
              <a:gd name="connsiteX208" fmla="*/ 0 w 8345718"/>
              <a:gd name="connsiteY208" fmla="*/ 1264404 h 3737086"/>
              <a:gd name="connsiteX209" fmla="*/ 0 w 8345718"/>
              <a:gd name="connsiteY209" fmla="*/ 978399 h 3737086"/>
              <a:gd name="connsiteX210" fmla="*/ 473146 w 8345718"/>
              <a:gd name="connsiteY210" fmla="*/ 0 h 3737086"/>
              <a:gd name="connsiteX211" fmla="*/ 720178 w 8345718"/>
              <a:gd name="connsiteY211" fmla="*/ 0 h 3737086"/>
              <a:gd name="connsiteX212" fmla="*/ 0 w 8345718"/>
              <a:gd name="connsiteY212" fmla="*/ 833797 h 3737086"/>
              <a:gd name="connsiteX213" fmla="*/ 0 w 8345718"/>
              <a:gd name="connsiteY213" fmla="*/ 547792 h 3737086"/>
              <a:gd name="connsiteX214" fmla="*/ 96456 w 8345718"/>
              <a:gd name="connsiteY214" fmla="*/ 0 h 3737086"/>
              <a:gd name="connsiteX215" fmla="*/ 343487 w 8345718"/>
              <a:gd name="connsiteY215" fmla="*/ 0 h 3737086"/>
              <a:gd name="connsiteX216" fmla="*/ 0 w 8345718"/>
              <a:gd name="connsiteY216" fmla="*/ 397678 h 3737086"/>
              <a:gd name="connsiteX217" fmla="*/ 0 w 8345718"/>
              <a:gd name="connsiteY217" fmla="*/ 111673 h 373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8345718" h="3737086">
                <a:moveTo>
                  <a:pt x="8345718" y="3423172"/>
                </a:moveTo>
                <a:lnTo>
                  <a:pt x="8345718" y="3709177"/>
                </a:lnTo>
                <a:lnTo>
                  <a:pt x="8321612" y="3737086"/>
                </a:lnTo>
                <a:lnTo>
                  <a:pt x="8074580" y="3737086"/>
                </a:lnTo>
                <a:close/>
                <a:moveTo>
                  <a:pt x="8345718" y="2992567"/>
                </a:moveTo>
                <a:lnTo>
                  <a:pt x="8345718" y="3278572"/>
                </a:lnTo>
                <a:lnTo>
                  <a:pt x="7949684" y="3737086"/>
                </a:lnTo>
                <a:lnTo>
                  <a:pt x="7702652" y="3737086"/>
                </a:lnTo>
                <a:close/>
                <a:moveTo>
                  <a:pt x="8345718" y="2561959"/>
                </a:moveTo>
                <a:lnTo>
                  <a:pt x="8345718" y="2847964"/>
                </a:lnTo>
                <a:lnTo>
                  <a:pt x="7577754" y="3737086"/>
                </a:lnTo>
                <a:lnTo>
                  <a:pt x="7330722" y="3737086"/>
                </a:lnTo>
                <a:close/>
                <a:moveTo>
                  <a:pt x="8345718" y="2125839"/>
                </a:moveTo>
                <a:lnTo>
                  <a:pt x="8345718" y="2411845"/>
                </a:lnTo>
                <a:lnTo>
                  <a:pt x="7201064" y="3737086"/>
                </a:lnTo>
                <a:lnTo>
                  <a:pt x="6954032" y="3737086"/>
                </a:lnTo>
                <a:close/>
                <a:moveTo>
                  <a:pt x="7949458" y="1723403"/>
                </a:moveTo>
                <a:lnTo>
                  <a:pt x="8196490" y="1723403"/>
                </a:lnTo>
                <a:lnTo>
                  <a:pt x="6457207" y="3737086"/>
                </a:lnTo>
                <a:lnTo>
                  <a:pt x="6210175" y="3737086"/>
                </a:lnTo>
                <a:close/>
                <a:moveTo>
                  <a:pt x="4959737" y="1723403"/>
                </a:moveTo>
                <a:lnTo>
                  <a:pt x="5206770" y="1723403"/>
                </a:lnTo>
                <a:lnTo>
                  <a:pt x="3467486" y="3737086"/>
                </a:lnTo>
                <a:lnTo>
                  <a:pt x="3220454" y="3737086"/>
                </a:lnTo>
                <a:close/>
                <a:moveTo>
                  <a:pt x="1976830" y="1723403"/>
                </a:moveTo>
                <a:lnTo>
                  <a:pt x="2223862" y="1723403"/>
                </a:lnTo>
                <a:lnTo>
                  <a:pt x="484579" y="3737086"/>
                </a:lnTo>
                <a:lnTo>
                  <a:pt x="237547" y="3737086"/>
                </a:lnTo>
                <a:close/>
                <a:moveTo>
                  <a:pt x="8321387" y="1723402"/>
                </a:moveTo>
                <a:lnTo>
                  <a:pt x="8345718" y="1723402"/>
                </a:lnTo>
                <a:lnTo>
                  <a:pt x="8345718" y="1981238"/>
                </a:lnTo>
                <a:lnTo>
                  <a:pt x="6829135" y="3737086"/>
                </a:lnTo>
                <a:lnTo>
                  <a:pt x="6582103" y="3737086"/>
                </a:lnTo>
                <a:close/>
                <a:moveTo>
                  <a:pt x="6452216" y="1723402"/>
                </a:moveTo>
                <a:lnTo>
                  <a:pt x="6699249" y="1723402"/>
                </a:lnTo>
                <a:lnTo>
                  <a:pt x="4959964" y="3737086"/>
                </a:lnTo>
                <a:lnTo>
                  <a:pt x="4712932" y="3737086"/>
                </a:lnTo>
                <a:close/>
                <a:moveTo>
                  <a:pt x="5703596" y="1723402"/>
                </a:moveTo>
                <a:lnTo>
                  <a:pt x="5950628" y="1723402"/>
                </a:lnTo>
                <a:lnTo>
                  <a:pt x="4211344" y="3737086"/>
                </a:lnTo>
                <a:lnTo>
                  <a:pt x="3964312" y="3737086"/>
                </a:lnTo>
                <a:close/>
                <a:moveTo>
                  <a:pt x="5331667" y="1723402"/>
                </a:moveTo>
                <a:lnTo>
                  <a:pt x="5578699" y="1723402"/>
                </a:lnTo>
                <a:lnTo>
                  <a:pt x="3839415" y="3737086"/>
                </a:lnTo>
                <a:lnTo>
                  <a:pt x="3592383" y="3737086"/>
                </a:lnTo>
                <a:close/>
                <a:moveTo>
                  <a:pt x="3469311" y="1723402"/>
                </a:moveTo>
                <a:lnTo>
                  <a:pt x="3716343" y="1723402"/>
                </a:lnTo>
                <a:lnTo>
                  <a:pt x="1977057" y="3737086"/>
                </a:lnTo>
                <a:lnTo>
                  <a:pt x="1730025" y="3737086"/>
                </a:lnTo>
                <a:close/>
                <a:moveTo>
                  <a:pt x="2720688" y="1723402"/>
                </a:moveTo>
                <a:lnTo>
                  <a:pt x="2967720" y="1723402"/>
                </a:lnTo>
                <a:lnTo>
                  <a:pt x="1228436" y="3737086"/>
                </a:lnTo>
                <a:lnTo>
                  <a:pt x="981404" y="3737086"/>
                </a:lnTo>
                <a:close/>
                <a:moveTo>
                  <a:pt x="2348759" y="1723402"/>
                </a:moveTo>
                <a:lnTo>
                  <a:pt x="2595791" y="1723402"/>
                </a:lnTo>
                <a:lnTo>
                  <a:pt x="856507" y="3737086"/>
                </a:lnTo>
                <a:lnTo>
                  <a:pt x="609475" y="3737086"/>
                </a:lnTo>
                <a:close/>
                <a:moveTo>
                  <a:pt x="479588" y="1723402"/>
                </a:moveTo>
                <a:lnTo>
                  <a:pt x="726621" y="1723402"/>
                </a:lnTo>
                <a:lnTo>
                  <a:pt x="0" y="2564658"/>
                </a:lnTo>
                <a:lnTo>
                  <a:pt x="0" y="2278653"/>
                </a:lnTo>
                <a:close/>
                <a:moveTo>
                  <a:pt x="7196074" y="1723401"/>
                </a:moveTo>
                <a:lnTo>
                  <a:pt x="7443106" y="1723401"/>
                </a:lnTo>
                <a:lnTo>
                  <a:pt x="5703820" y="3737086"/>
                </a:lnTo>
                <a:lnTo>
                  <a:pt x="5456789" y="3737086"/>
                </a:lnTo>
                <a:close/>
                <a:moveTo>
                  <a:pt x="6824145" y="1723401"/>
                </a:moveTo>
                <a:lnTo>
                  <a:pt x="7071177" y="1723401"/>
                </a:lnTo>
                <a:lnTo>
                  <a:pt x="5331892" y="3737086"/>
                </a:lnTo>
                <a:lnTo>
                  <a:pt x="5084860" y="3737086"/>
                </a:lnTo>
                <a:close/>
                <a:moveTo>
                  <a:pt x="6080288" y="1723401"/>
                </a:moveTo>
                <a:lnTo>
                  <a:pt x="6327320" y="1723401"/>
                </a:lnTo>
                <a:lnTo>
                  <a:pt x="4588035" y="3737086"/>
                </a:lnTo>
                <a:lnTo>
                  <a:pt x="4341003" y="3737086"/>
                </a:lnTo>
                <a:close/>
                <a:moveTo>
                  <a:pt x="4213168" y="1723401"/>
                </a:moveTo>
                <a:lnTo>
                  <a:pt x="4460199" y="1723401"/>
                </a:lnTo>
                <a:lnTo>
                  <a:pt x="2720914" y="3737086"/>
                </a:lnTo>
                <a:lnTo>
                  <a:pt x="2473882" y="3737086"/>
                </a:lnTo>
                <a:close/>
                <a:moveTo>
                  <a:pt x="3841239" y="1723401"/>
                </a:moveTo>
                <a:lnTo>
                  <a:pt x="4088271" y="1723401"/>
                </a:lnTo>
                <a:lnTo>
                  <a:pt x="2348985" y="3737086"/>
                </a:lnTo>
                <a:lnTo>
                  <a:pt x="2101953" y="3737086"/>
                </a:lnTo>
                <a:close/>
                <a:moveTo>
                  <a:pt x="3097380" y="1723401"/>
                </a:moveTo>
                <a:lnTo>
                  <a:pt x="3344414" y="1723401"/>
                </a:lnTo>
                <a:lnTo>
                  <a:pt x="1605127" y="3737086"/>
                </a:lnTo>
                <a:lnTo>
                  <a:pt x="1358095" y="3737086"/>
                </a:lnTo>
                <a:close/>
                <a:moveTo>
                  <a:pt x="1223446" y="1723401"/>
                </a:moveTo>
                <a:lnTo>
                  <a:pt x="1470478" y="1723401"/>
                </a:lnTo>
                <a:lnTo>
                  <a:pt x="0" y="3425870"/>
                </a:lnTo>
                <a:lnTo>
                  <a:pt x="0" y="3139865"/>
                </a:lnTo>
                <a:close/>
                <a:moveTo>
                  <a:pt x="851517" y="1723401"/>
                </a:moveTo>
                <a:lnTo>
                  <a:pt x="1098549" y="1723401"/>
                </a:lnTo>
                <a:lnTo>
                  <a:pt x="0" y="2995263"/>
                </a:lnTo>
                <a:lnTo>
                  <a:pt x="0" y="2709258"/>
                </a:lnTo>
                <a:close/>
                <a:moveTo>
                  <a:pt x="107660" y="1723401"/>
                </a:moveTo>
                <a:lnTo>
                  <a:pt x="354692" y="1723401"/>
                </a:lnTo>
                <a:lnTo>
                  <a:pt x="0" y="2134051"/>
                </a:lnTo>
                <a:lnTo>
                  <a:pt x="0" y="1848046"/>
                </a:lnTo>
                <a:close/>
                <a:moveTo>
                  <a:pt x="7572766" y="1723400"/>
                </a:moveTo>
                <a:lnTo>
                  <a:pt x="7819798" y="1723400"/>
                </a:lnTo>
                <a:lnTo>
                  <a:pt x="6080513" y="3737086"/>
                </a:lnTo>
                <a:lnTo>
                  <a:pt x="5833480" y="3737086"/>
                </a:lnTo>
                <a:close/>
                <a:moveTo>
                  <a:pt x="4589859" y="1723400"/>
                </a:moveTo>
                <a:lnTo>
                  <a:pt x="4836891" y="1723400"/>
                </a:lnTo>
                <a:lnTo>
                  <a:pt x="3097605" y="3737086"/>
                </a:lnTo>
                <a:lnTo>
                  <a:pt x="2850573" y="3737086"/>
                </a:lnTo>
                <a:close/>
                <a:moveTo>
                  <a:pt x="1600138" y="1723400"/>
                </a:moveTo>
                <a:lnTo>
                  <a:pt x="1847170" y="1723400"/>
                </a:lnTo>
                <a:lnTo>
                  <a:pt x="107884" y="3737086"/>
                </a:lnTo>
                <a:lnTo>
                  <a:pt x="0" y="3737086"/>
                </a:lnTo>
                <a:lnTo>
                  <a:pt x="0" y="3575986"/>
                </a:lnTo>
                <a:close/>
                <a:moveTo>
                  <a:pt x="8345718" y="1692313"/>
                </a:moveTo>
                <a:lnTo>
                  <a:pt x="8345718" y="1723399"/>
                </a:lnTo>
                <a:lnTo>
                  <a:pt x="8318868" y="1723399"/>
                </a:lnTo>
                <a:close/>
                <a:moveTo>
                  <a:pt x="8345718" y="1261706"/>
                </a:moveTo>
                <a:lnTo>
                  <a:pt x="8345718" y="1547711"/>
                </a:lnTo>
                <a:lnTo>
                  <a:pt x="8193971" y="1723398"/>
                </a:lnTo>
                <a:lnTo>
                  <a:pt x="7946939" y="1723398"/>
                </a:lnTo>
                <a:close/>
                <a:moveTo>
                  <a:pt x="8345718" y="825587"/>
                </a:moveTo>
                <a:lnTo>
                  <a:pt x="8345718" y="1111592"/>
                </a:lnTo>
                <a:lnTo>
                  <a:pt x="7817280" y="1723399"/>
                </a:lnTo>
                <a:lnTo>
                  <a:pt x="7570248" y="1723399"/>
                </a:lnTo>
                <a:close/>
                <a:moveTo>
                  <a:pt x="8345718" y="394980"/>
                </a:moveTo>
                <a:lnTo>
                  <a:pt x="8345718" y="680985"/>
                </a:lnTo>
                <a:lnTo>
                  <a:pt x="7445351" y="1723399"/>
                </a:lnTo>
                <a:lnTo>
                  <a:pt x="7198319" y="1723399"/>
                </a:lnTo>
                <a:close/>
                <a:moveTo>
                  <a:pt x="8314946" y="0"/>
                </a:moveTo>
                <a:lnTo>
                  <a:pt x="8345718" y="0"/>
                </a:lnTo>
                <a:lnTo>
                  <a:pt x="8345718" y="250379"/>
                </a:lnTo>
                <a:lnTo>
                  <a:pt x="7073422" y="1723400"/>
                </a:lnTo>
                <a:lnTo>
                  <a:pt x="6826390" y="1723400"/>
                </a:lnTo>
                <a:close/>
                <a:moveTo>
                  <a:pt x="7938252" y="0"/>
                </a:moveTo>
                <a:lnTo>
                  <a:pt x="8185284" y="0"/>
                </a:lnTo>
                <a:lnTo>
                  <a:pt x="6696730" y="1723397"/>
                </a:lnTo>
                <a:lnTo>
                  <a:pt x="6449698" y="1723397"/>
                </a:lnTo>
                <a:close/>
                <a:moveTo>
                  <a:pt x="7561560" y="0"/>
                </a:moveTo>
                <a:lnTo>
                  <a:pt x="7808592" y="0"/>
                </a:lnTo>
                <a:lnTo>
                  <a:pt x="6320037" y="1723398"/>
                </a:lnTo>
                <a:lnTo>
                  <a:pt x="6073005" y="1723398"/>
                </a:lnTo>
                <a:close/>
                <a:moveTo>
                  <a:pt x="7189632" y="0"/>
                </a:moveTo>
                <a:lnTo>
                  <a:pt x="7436663" y="0"/>
                </a:lnTo>
                <a:lnTo>
                  <a:pt x="5948108" y="1723398"/>
                </a:lnTo>
                <a:lnTo>
                  <a:pt x="5701076" y="1723398"/>
                </a:lnTo>
                <a:close/>
                <a:moveTo>
                  <a:pt x="6817703" y="0"/>
                </a:moveTo>
                <a:lnTo>
                  <a:pt x="7064736" y="0"/>
                </a:lnTo>
                <a:lnTo>
                  <a:pt x="5576179" y="1723399"/>
                </a:lnTo>
                <a:lnTo>
                  <a:pt x="5329147" y="1723399"/>
                </a:lnTo>
                <a:close/>
                <a:moveTo>
                  <a:pt x="6445774" y="0"/>
                </a:moveTo>
                <a:lnTo>
                  <a:pt x="6692806" y="0"/>
                </a:lnTo>
                <a:lnTo>
                  <a:pt x="5204250" y="1723398"/>
                </a:lnTo>
                <a:lnTo>
                  <a:pt x="4957218" y="1723398"/>
                </a:lnTo>
                <a:close/>
                <a:moveTo>
                  <a:pt x="6069083" y="0"/>
                </a:moveTo>
                <a:lnTo>
                  <a:pt x="6316115" y="0"/>
                </a:lnTo>
                <a:lnTo>
                  <a:pt x="4827559" y="1723399"/>
                </a:lnTo>
                <a:lnTo>
                  <a:pt x="4580527" y="1723399"/>
                </a:lnTo>
                <a:close/>
                <a:moveTo>
                  <a:pt x="5697155" y="0"/>
                </a:moveTo>
                <a:lnTo>
                  <a:pt x="5944186" y="0"/>
                </a:lnTo>
                <a:lnTo>
                  <a:pt x="4455630" y="1723399"/>
                </a:lnTo>
                <a:lnTo>
                  <a:pt x="4208599" y="1723399"/>
                </a:lnTo>
                <a:close/>
                <a:moveTo>
                  <a:pt x="5325226" y="0"/>
                </a:moveTo>
                <a:lnTo>
                  <a:pt x="5572259" y="0"/>
                </a:lnTo>
                <a:lnTo>
                  <a:pt x="4083703" y="1723400"/>
                </a:lnTo>
                <a:lnTo>
                  <a:pt x="3836671" y="1723400"/>
                </a:lnTo>
                <a:close/>
                <a:moveTo>
                  <a:pt x="4955345" y="0"/>
                </a:moveTo>
                <a:lnTo>
                  <a:pt x="5202377" y="0"/>
                </a:lnTo>
                <a:lnTo>
                  <a:pt x="3713823" y="1723397"/>
                </a:lnTo>
                <a:lnTo>
                  <a:pt x="3466792" y="1723397"/>
                </a:lnTo>
                <a:close/>
                <a:moveTo>
                  <a:pt x="4578654" y="0"/>
                </a:moveTo>
                <a:lnTo>
                  <a:pt x="4825686" y="0"/>
                </a:lnTo>
                <a:lnTo>
                  <a:pt x="3337131" y="1723398"/>
                </a:lnTo>
                <a:lnTo>
                  <a:pt x="3090099" y="1723398"/>
                </a:lnTo>
                <a:close/>
                <a:moveTo>
                  <a:pt x="4206725" y="0"/>
                </a:moveTo>
                <a:lnTo>
                  <a:pt x="4453757" y="0"/>
                </a:lnTo>
                <a:lnTo>
                  <a:pt x="2965201" y="1723398"/>
                </a:lnTo>
                <a:lnTo>
                  <a:pt x="2718169" y="1723398"/>
                </a:lnTo>
                <a:close/>
                <a:moveTo>
                  <a:pt x="3834796" y="0"/>
                </a:moveTo>
                <a:lnTo>
                  <a:pt x="4081828" y="0"/>
                </a:lnTo>
                <a:lnTo>
                  <a:pt x="2593272" y="1723399"/>
                </a:lnTo>
                <a:lnTo>
                  <a:pt x="2346240" y="1723399"/>
                </a:lnTo>
                <a:close/>
                <a:moveTo>
                  <a:pt x="3462867" y="0"/>
                </a:moveTo>
                <a:lnTo>
                  <a:pt x="3709899" y="0"/>
                </a:lnTo>
                <a:lnTo>
                  <a:pt x="2221343" y="1723398"/>
                </a:lnTo>
                <a:lnTo>
                  <a:pt x="1974311" y="1723398"/>
                </a:lnTo>
                <a:close/>
                <a:moveTo>
                  <a:pt x="3086177" y="0"/>
                </a:moveTo>
                <a:lnTo>
                  <a:pt x="3333209" y="0"/>
                </a:lnTo>
                <a:lnTo>
                  <a:pt x="1844652" y="1723399"/>
                </a:lnTo>
                <a:lnTo>
                  <a:pt x="1597620" y="1723399"/>
                </a:lnTo>
                <a:close/>
                <a:moveTo>
                  <a:pt x="2714247" y="0"/>
                </a:moveTo>
                <a:lnTo>
                  <a:pt x="2961279" y="0"/>
                </a:lnTo>
                <a:lnTo>
                  <a:pt x="1472723" y="1723399"/>
                </a:lnTo>
                <a:lnTo>
                  <a:pt x="1225691" y="1723399"/>
                </a:lnTo>
                <a:close/>
                <a:moveTo>
                  <a:pt x="2342319" y="0"/>
                </a:moveTo>
                <a:lnTo>
                  <a:pt x="2589351" y="0"/>
                </a:lnTo>
                <a:lnTo>
                  <a:pt x="1100794" y="1723400"/>
                </a:lnTo>
                <a:lnTo>
                  <a:pt x="853762" y="1723400"/>
                </a:lnTo>
                <a:close/>
                <a:moveTo>
                  <a:pt x="1965624" y="0"/>
                </a:moveTo>
                <a:lnTo>
                  <a:pt x="2212656" y="0"/>
                </a:lnTo>
                <a:lnTo>
                  <a:pt x="724102" y="1723397"/>
                </a:lnTo>
                <a:lnTo>
                  <a:pt x="477070" y="1723397"/>
                </a:lnTo>
                <a:close/>
                <a:moveTo>
                  <a:pt x="1588933" y="0"/>
                </a:moveTo>
                <a:lnTo>
                  <a:pt x="1835965" y="0"/>
                </a:lnTo>
                <a:lnTo>
                  <a:pt x="347409" y="1723398"/>
                </a:lnTo>
                <a:lnTo>
                  <a:pt x="100377" y="1723398"/>
                </a:lnTo>
                <a:close/>
                <a:moveTo>
                  <a:pt x="1217004" y="0"/>
                </a:moveTo>
                <a:lnTo>
                  <a:pt x="1464036" y="0"/>
                </a:lnTo>
                <a:lnTo>
                  <a:pt x="0" y="1695010"/>
                </a:lnTo>
                <a:lnTo>
                  <a:pt x="0" y="1409005"/>
                </a:lnTo>
                <a:close/>
                <a:moveTo>
                  <a:pt x="845075" y="0"/>
                </a:moveTo>
                <a:lnTo>
                  <a:pt x="1092108" y="0"/>
                </a:lnTo>
                <a:lnTo>
                  <a:pt x="0" y="1264404"/>
                </a:lnTo>
                <a:lnTo>
                  <a:pt x="0" y="978399"/>
                </a:lnTo>
                <a:close/>
                <a:moveTo>
                  <a:pt x="473146" y="0"/>
                </a:moveTo>
                <a:lnTo>
                  <a:pt x="720178" y="0"/>
                </a:lnTo>
                <a:lnTo>
                  <a:pt x="0" y="833797"/>
                </a:lnTo>
                <a:lnTo>
                  <a:pt x="0" y="547792"/>
                </a:lnTo>
                <a:close/>
                <a:moveTo>
                  <a:pt x="96456" y="0"/>
                </a:moveTo>
                <a:lnTo>
                  <a:pt x="343487" y="0"/>
                </a:lnTo>
                <a:lnTo>
                  <a:pt x="0" y="397678"/>
                </a:lnTo>
                <a:lnTo>
                  <a:pt x="0" y="11167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C09506-6DFA-4DCB-8718-8CBEB4363938}"/>
              </a:ext>
            </a:extLst>
          </p:cNvPr>
          <p:cNvSpPr/>
          <p:nvPr/>
        </p:nvSpPr>
        <p:spPr>
          <a:xfrm>
            <a:off x="557213" y="442912"/>
            <a:ext cx="17173575" cy="9401174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7970B-8B2E-4C4F-89FE-C333F73EE62C}"/>
              </a:ext>
            </a:extLst>
          </p:cNvPr>
          <p:cNvSpPr txBox="1"/>
          <p:nvPr/>
        </p:nvSpPr>
        <p:spPr>
          <a:xfrm rot="16200000">
            <a:off x="-265239" y="1991537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F0000"/>
                </a:solidFill>
              </a:rPr>
              <a:t>Action Plan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6F592C-4A56-489B-9C23-C4CA2369BCA6}"/>
              </a:ext>
            </a:extLst>
          </p:cNvPr>
          <p:cNvSpPr txBox="1"/>
          <p:nvPr/>
        </p:nvSpPr>
        <p:spPr>
          <a:xfrm rot="5400000">
            <a:off x="15803876" y="7887512"/>
            <a:ext cx="275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2100" b="1" dirty="0">
                <a:solidFill>
                  <a:srgbClr val="FF0000"/>
                </a:solidFill>
                <a:latin typeface="Source Sans Pro"/>
              </a:rPr>
              <a:t>Action Plan 2023</a:t>
            </a:r>
          </a:p>
        </p:txBody>
      </p:sp>
      <p:pic>
        <p:nvPicPr>
          <p:cNvPr id="10" name="ตัวแทนรูปภาพ 9">
            <a:extLst>
              <a:ext uri="{FF2B5EF4-FFF2-40B4-BE49-F238E27FC236}">
                <a16:creationId xmlns:a16="http://schemas.microsoft.com/office/drawing/2014/main" id="{7CD8C961-883B-12BD-DD5E-9BE72054F0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029" r="7029"/>
          <a:stretch/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4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C1802B38-CAB7-4DF4-E8B0-CE5AA70A0B1C}"/>
              </a:ext>
            </a:extLst>
          </p:cNvPr>
          <p:cNvSpPr/>
          <p:nvPr/>
        </p:nvSpPr>
        <p:spPr>
          <a:xfrm>
            <a:off x="9131826" y="7258680"/>
            <a:ext cx="9628614" cy="27540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73EBC8-6841-49E3-B3EB-6185F31A03D9}"/>
              </a:ext>
            </a:extLst>
          </p:cNvPr>
          <p:cNvSpPr txBox="1"/>
          <p:nvPr/>
        </p:nvSpPr>
        <p:spPr>
          <a:xfrm>
            <a:off x="1080000" y="2422448"/>
            <a:ext cx="7519870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96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Report KPIs to</a:t>
            </a:r>
          </a:p>
          <a:p>
            <a:pPr>
              <a:lnSpc>
                <a:spcPts val="6000"/>
              </a:lnSpc>
            </a:pPr>
            <a:r>
              <a:rPr lang="en-US" sz="96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SIS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3F3121-9E09-797E-0CE9-AD2BA1E9013C}"/>
              </a:ext>
            </a:extLst>
          </p:cNvPr>
          <p:cNvSpPr txBox="1"/>
          <p:nvPr/>
        </p:nvSpPr>
        <p:spPr>
          <a:xfrm>
            <a:off x="1080001" y="1656282"/>
            <a:ext cx="255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I</a:t>
            </a:r>
            <a:r>
              <a:rPr lang="pl-PL" sz="3600" dirty="0">
                <a:solidFill>
                  <a:schemeClr val="accent4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mportant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8DE02C9-DF22-D9CF-EBA8-042CF25188AD}"/>
              </a:ext>
            </a:extLst>
          </p:cNvPr>
          <p:cNvSpPr/>
          <p:nvPr/>
        </p:nvSpPr>
        <p:spPr>
          <a:xfrm>
            <a:off x="3654730" y="1965047"/>
            <a:ext cx="1080000" cy="28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9F77E40-7C82-6429-5311-4C314796D7D6}"/>
              </a:ext>
            </a:extLst>
          </p:cNvPr>
          <p:cNvSpPr txBox="1"/>
          <p:nvPr/>
        </p:nvSpPr>
        <p:spPr>
          <a:xfrm>
            <a:off x="1080000" y="4100633"/>
            <a:ext cx="7523999" cy="598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สำหรับรายงานตัวชี้วัด </a:t>
            </a:r>
            <a:r>
              <a:rPr lang="en-US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3 </a:t>
            </a:r>
            <a:r>
              <a:rPr lang="th-TH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ประเภท ได้แก่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98A5A0B-8DC0-FF46-A5DF-D61DE59169F5}"/>
              </a:ext>
            </a:extLst>
          </p:cNvPr>
          <p:cNvSpPr txBox="1"/>
          <p:nvPr/>
        </p:nvSpPr>
        <p:spPr>
          <a:xfrm>
            <a:off x="11321642" y="1398662"/>
            <a:ext cx="682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คู่มือรายละเอียดตัวชี้วัด </a:t>
            </a:r>
            <a:r>
              <a:rPr lang="en-US" sz="4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(KPIs Template)</a:t>
            </a:r>
            <a:endParaRPr lang="pl-PL" sz="40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B1ACF8F-267B-F127-504D-B1212ABC4C4A}"/>
              </a:ext>
            </a:extLst>
          </p:cNvPr>
          <p:cNvSpPr txBox="1"/>
          <p:nvPr/>
        </p:nvSpPr>
        <p:spPr>
          <a:xfrm>
            <a:off x="9543142" y="1459075"/>
            <a:ext cx="1774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rgbClr val="FF000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01.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52B9D4C-BDCD-063D-1536-E596C861970F}"/>
              </a:ext>
            </a:extLst>
          </p:cNvPr>
          <p:cNvSpPr txBox="1"/>
          <p:nvPr/>
        </p:nvSpPr>
        <p:spPr>
          <a:xfrm>
            <a:off x="11340464" y="2070935"/>
            <a:ext cx="6810375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ติดตามผล และรายงานผล เป็นไปตามคู่มือรายละเอียดตัวชี้วัดที่ผ่านการตกลงร่วมกันเรียบร้อยแล้ว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BB266D3-B379-CBE7-A1ED-C9E861389F6D}"/>
              </a:ext>
            </a:extLst>
          </p:cNvPr>
          <p:cNvSpPr txBox="1"/>
          <p:nvPr/>
        </p:nvSpPr>
        <p:spPr>
          <a:xfrm>
            <a:off x="11321642" y="3312962"/>
            <a:ext cx="58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แสดงรายงานผลตัวชี้วัดทุกประเภท</a:t>
            </a:r>
            <a:endParaRPr lang="pl-PL" sz="40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55AEC6-1C53-BFD9-F118-E2BDD3B05D1D}"/>
              </a:ext>
            </a:extLst>
          </p:cNvPr>
          <p:cNvSpPr txBox="1"/>
          <p:nvPr/>
        </p:nvSpPr>
        <p:spPr>
          <a:xfrm>
            <a:off x="9543142" y="3313980"/>
            <a:ext cx="1774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>
                <a:solidFill>
                  <a:srgbClr val="FF000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02.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514186-A16E-12D5-47BF-078C13DB50B5}"/>
              </a:ext>
            </a:extLst>
          </p:cNvPr>
          <p:cNvSpPr txBox="1"/>
          <p:nvPr/>
        </p:nvSpPr>
        <p:spPr>
          <a:xfrm>
            <a:off x="11321642" y="3998772"/>
            <a:ext cx="6448197" cy="146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ปัจจุบันตัวชี้วัดในระบบ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SIS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มีมากกว่า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1700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ตัว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สามารถเรียกดูรายตัวชี้วัด และแสดงกราฟเปรียบเทียบได้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D7D7197-6287-59F6-FA84-BA9673417D17}"/>
              </a:ext>
            </a:extLst>
          </p:cNvPr>
          <p:cNvSpPr txBox="1"/>
          <p:nvPr/>
        </p:nvSpPr>
        <p:spPr>
          <a:xfrm>
            <a:off x="11321642" y="5441400"/>
            <a:ext cx="58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แสดงรายชื่อผู้ดำเนินงาน และผู้รายงาน</a:t>
            </a:r>
            <a:endParaRPr lang="pl-PL" sz="40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7046A62-1B02-B6DD-1805-EB16BE2F296F}"/>
              </a:ext>
            </a:extLst>
          </p:cNvPr>
          <p:cNvSpPr txBox="1"/>
          <p:nvPr/>
        </p:nvSpPr>
        <p:spPr>
          <a:xfrm>
            <a:off x="9543142" y="5506061"/>
            <a:ext cx="1932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rgbClr val="FF000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03.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FE58D27-FB49-1933-9191-786FEA8B15C7}"/>
              </a:ext>
            </a:extLst>
          </p:cNvPr>
          <p:cNvSpPr txBox="1"/>
          <p:nvPr/>
        </p:nvSpPr>
        <p:spPr>
          <a:xfrm>
            <a:off x="11321643" y="6070840"/>
            <a:ext cx="5882228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สามารถเรียกดูรายงานรายชื่อผู้ที่เกี่ยวข้องกับตัวชี้วัดตามหน่วยงาน และประเภทตัวชี้วัดได้</a:t>
            </a: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019CD0F3-E501-63F4-FF67-F93CAE31F3AB}"/>
              </a:ext>
            </a:extLst>
          </p:cNvPr>
          <p:cNvSpPr/>
          <p:nvPr/>
        </p:nvSpPr>
        <p:spPr>
          <a:xfrm>
            <a:off x="6778936" y="1514671"/>
            <a:ext cx="720000" cy="72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D23FBCFB-C937-FC75-EDB5-B29A082548E5}"/>
              </a:ext>
            </a:extLst>
          </p:cNvPr>
          <p:cNvSpPr/>
          <p:nvPr/>
        </p:nvSpPr>
        <p:spPr>
          <a:xfrm>
            <a:off x="5266686" y="1364853"/>
            <a:ext cx="324000" cy="324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2C3A9999-C816-E6D8-E841-E1A76BA60A1A}"/>
              </a:ext>
            </a:extLst>
          </p:cNvPr>
          <p:cNvSpPr/>
          <p:nvPr/>
        </p:nvSpPr>
        <p:spPr>
          <a:xfrm>
            <a:off x="8699826" y="822054"/>
            <a:ext cx="432000" cy="432000"/>
          </a:xfrm>
          <a:prstGeom prst="ellipse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6" name="pole tekstowe 18">
            <a:extLst>
              <a:ext uri="{FF2B5EF4-FFF2-40B4-BE49-F238E27FC236}">
                <a16:creationId xmlns:a16="http://schemas.microsoft.com/office/drawing/2014/main" id="{9C9D05F9-D1C0-D2EA-23F8-78FF09D2720E}"/>
              </a:ext>
            </a:extLst>
          </p:cNvPr>
          <p:cNvSpPr txBox="1"/>
          <p:nvPr/>
        </p:nvSpPr>
        <p:spPr>
          <a:xfrm>
            <a:off x="11317512" y="7483107"/>
            <a:ext cx="645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ผู้รายงานตัวชี้วัด</a:t>
            </a:r>
            <a:endParaRPr lang="pl-PL" sz="6600" dirty="0">
              <a:solidFill>
                <a:schemeClr val="bg1"/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8" name="pole tekstowe 19">
            <a:extLst>
              <a:ext uri="{FF2B5EF4-FFF2-40B4-BE49-F238E27FC236}">
                <a16:creationId xmlns:a16="http://schemas.microsoft.com/office/drawing/2014/main" id="{B702DCA5-E11C-78F7-B773-E13FC0092ADD}"/>
              </a:ext>
            </a:extLst>
          </p:cNvPr>
          <p:cNvSpPr txBox="1"/>
          <p:nvPr/>
        </p:nvSpPr>
        <p:spPr>
          <a:xfrm>
            <a:off x="9539012" y="7547768"/>
            <a:ext cx="1932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</a:t>
            </a:r>
            <a:r>
              <a:rPr lang="en-US" sz="8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</a:t>
            </a:r>
            <a:r>
              <a:rPr lang="pl-PL" sz="8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.</a:t>
            </a:r>
          </a:p>
        </p:txBody>
      </p:sp>
      <p:sp>
        <p:nvSpPr>
          <p:cNvPr id="9" name="pole tekstowe 20">
            <a:extLst>
              <a:ext uri="{FF2B5EF4-FFF2-40B4-BE49-F238E27FC236}">
                <a16:creationId xmlns:a16="http://schemas.microsoft.com/office/drawing/2014/main" id="{E0C3E5AD-FBE4-F9DB-A874-F2456A510DCC}"/>
              </a:ext>
            </a:extLst>
          </p:cNvPr>
          <p:cNvSpPr txBox="1"/>
          <p:nvPr/>
        </p:nvSpPr>
        <p:spPr>
          <a:xfrm>
            <a:off x="11317513" y="8556594"/>
            <a:ext cx="6456456" cy="101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ใช้ชื่อผู้ใช้งานที่ระบุในคู่มือรายละเอียดตัวชี้วัด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(KPIs Template)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เท่านั้น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1E15C7B-66EE-B25A-47F2-42F775CB69F2}"/>
              </a:ext>
            </a:extLst>
          </p:cNvPr>
          <p:cNvSpPr txBox="1"/>
          <p:nvPr/>
        </p:nvSpPr>
        <p:spPr>
          <a:xfrm>
            <a:off x="1056432" y="4823381"/>
            <a:ext cx="7543438" cy="1887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marR="0" lvl="0" indent="-533400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th-TH" sz="4400" dirty="0">
                <a:solidFill>
                  <a:schemeClr val="accent4">
                    <a:lumMod val="75000"/>
                  </a:schemeClr>
                </a:solidFill>
                <a:latin typeface="Kittithada Medium 65 (กิตติธาดา" panose="02000506000000020004" pitchFamily="2" charset="-34"/>
                <a:ea typeface="Open Sans" panose="020B0606030504020204" pitchFamily="34" charset="0"/>
                <a:cs typeface="Kittithada Medium 65 (กิตติธาดา" panose="02000506000000020004" pitchFamily="2" charset="-34"/>
              </a:rPr>
              <a:t>ตัวชี้วัดวิสัยทัศน์</a:t>
            </a:r>
          </a:p>
          <a:p>
            <a:pPr marL="533400" marR="0" lvl="0" indent="-533400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th-TH" sz="4400" dirty="0">
                <a:solidFill>
                  <a:schemeClr val="accent4">
                    <a:lumMod val="75000"/>
                  </a:schemeClr>
                </a:solidFill>
                <a:latin typeface="Kittithada Medium 65 (กิตติธาดา" panose="02000506000000020004" pitchFamily="2" charset="-34"/>
                <a:ea typeface="Open Sans" panose="020B0606030504020204" pitchFamily="34" charset="0"/>
                <a:cs typeface="Kittithada Medium 65 (กิตติธาดา" panose="02000506000000020004" pitchFamily="2" charset="-34"/>
              </a:rPr>
              <a:t>ตัวชี้วัดวัตถุประสงค์เชิงกลยุทธ์</a:t>
            </a:r>
          </a:p>
          <a:p>
            <a:pPr marL="533400" marR="0" lvl="0" indent="-533400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th-TH" sz="4400" dirty="0">
                <a:solidFill>
                  <a:schemeClr val="accent4">
                    <a:lumMod val="75000"/>
                  </a:schemeClr>
                </a:solidFill>
                <a:latin typeface="Kittithada Medium 65 (กิตติธาดา" panose="02000506000000020004" pitchFamily="2" charset="-34"/>
                <a:ea typeface="Open Sans" panose="020B0606030504020204" pitchFamily="34" charset="0"/>
                <a:cs typeface="Kittithada Medium 65 (กิตติธาดา" panose="02000506000000020004" pitchFamily="2" charset="-34"/>
              </a:rPr>
              <a:t>ตัวชี้วัดโครงการ </a:t>
            </a:r>
            <a:r>
              <a:rPr lang="th-TH" sz="4000" dirty="0">
                <a:solidFill>
                  <a:schemeClr val="accent4">
                    <a:lumMod val="75000"/>
                  </a:schemeClr>
                </a:solidFill>
                <a:latin typeface="Kittithada Light 45 (กิตติธาดา " panose="02000506000000020004" pitchFamily="2" charset="-34"/>
                <a:ea typeface="Open Sans" panose="020B0606030504020204" pitchFamily="34" charset="0"/>
                <a:cs typeface="Kittithada Light 45 (กิตติธาดา " panose="02000506000000020004" pitchFamily="2" charset="-34"/>
              </a:rPr>
              <a:t>(ไม่ใช่ตัวชี้วัดกิจกรรม)</a:t>
            </a:r>
            <a:endParaRPr lang="th-TH" sz="4400" dirty="0">
              <a:solidFill>
                <a:schemeClr val="accent4">
                  <a:lumMod val="75000"/>
                </a:schemeClr>
              </a:solidFill>
              <a:latin typeface="Kittithada Light 45 (กิตติธาดา " panose="02000506000000020004" pitchFamily="2" charset="-34"/>
              <a:ea typeface="Open Sans" panose="020B0606030504020204" pitchFamily="34" charset="0"/>
              <a:cs typeface="Kittithada Light 45 (กิตติธาดา " panose="02000506000000020004" pitchFamily="2" charset="-34"/>
            </a:endParaRPr>
          </a:p>
        </p:txBody>
      </p:sp>
      <p:pic>
        <p:nvPicPr>
          <p:cNvPr id="24" name="ตัวแทนรูปภาพ 23" descr="รูปภาพประกอบด้วย ต้นไม้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17FBE2F-5DBC-5B5E-6051-8360C9EBF2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16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129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ตัวแทนรูปภาพ 7" descr="รูปภาพประกอบด้วย ข้อความ, บุคคล, ในอาค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99B327B-CDAC-B6CF-8BEB-14DDFA9202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12142"/>
          <a:stretch>
            <a:fillRect/>
          </a:stretch>
        </p:blipFill>
        <p:spPr/>
      </p:pic>
      <p:sp>
        <p:nvSpPr>
          <p:cNvPr id="51" name="Freeform 50"/>
          <p:cNvSpPr/>
          <p:nvPr/>
        </p:nvSpPr>
        <p:spPr>
          <a:xfrm>
            <a:off x="-10885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5572349" y="7533230"/>
            <a:ext cx="7143302" cy="1887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6000" dirty="0">
                <a:solidFill>
                  <a:srgbClr val="FF0000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วิธีรายงานตัวชี้วัด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ระบบสารสนเทศเชิงกลยุทธ์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Strategy Information System (SIS)</a:t>
            </a: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3581304" y="0"/>
            <a:ext cx="3219857" cy="6792924"/>
          </a:xfrm>
          <a:custGeom>
            <a:avLst/>
            <a:gdLst>
              <a:gd name="connsiteX0" fmla="*/ 534725 w 2146571"/>
              <a:gd name="connsiteY0" fmla="*/ 0 h 4528616"/>
              <a:gd name="connsiteX1" fmla="*/ 559859 w 2146571"/>
              <a:gd name="connsiteY1" fmla="*/ 0 h 4528616"/>
              <a:gd name="connsiteX2" fmla="*/ 539928 w 2146571"/>
              <a:gd name="connsiteY2" fmla="*/ 30338 h 4528616"/>
              <a:gd name="connsiteX3" fmla="*/ 129241 w 2146571"/>
              <a:gd name="connsiteY3" fmla="*/ 2292898 h 4528616"/>
              <a:gd name="connsiteX4" fmla="*/ 1262233 w 2146571"/>
              <a:gd name="connsiteY4" fmla="*/ 3419670 h 4528616"/>
              <a:gd name="connsiteX5" fmla="*/ 2146571 w 2146571"/>
              <a:gd name="connsiteY5" fmla="*/ 4494593 h 4528616"/>
              <a:gd name="connsiteX6" fmla="*/ 2145750 w 2146571"/>
              <a:gd name="connsiteY6" fmla="*/ 4528616 h 4528616"/>
              <a:gd name="connsiteX7" fmla="*/ 2127281 w 2146571"/>
              <a:gd name="connsiteY7" fmla="*/ 4528616 h 4528616"/>
              <a:gd name="connsiteX8" fmla="*/ 2116142 w 2146571"/>
              <a:gd name="connsiteY8" fmla="*/ 4365202 h 4528616"/>
              <a:gd name="connsiteX9" fmla="*/ 2033171 w 2146571"/>
              <a:gd name="connsiteY9" fmla="*/ 4077706 h 4528616"/>
              <a:gd name="connsiteX10" fmla="*/ 1253226 w 2146571"/>
              <a:gd name="connsiteY10" fmla="*/ 3437699 h 4528616"/>
              <a:gd name="connsiteX11" fmla="*/ 109427 w 2146571"/>
              <a:gd name="connsiteY11" fmla="*/ 2300109 h 4528616"/>
              <a:gd name="connsiteX12" fmla="*/ 66197 w 2146571"/>
              <a:gd name="connsiteY12" fmla="*/ 1081391 h 4528616"/>
              <a:gd name="connsiteX13" fmla="*/ 521915 w 2146571"/>
              <a:gd name="connsiteY13" fmla="*/ 19521 h 452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6571" h="4528616">
                <a:moveTo>
                  <a:pt x="534725" y="0"/>
                </a:moveTo>
                <a:lnTo>
                  <a:pt x="559859" y="0"/>
                </a:lnTo>
                <a:lnTo>
                  <a:pt x="539928" y="30338"/>
                </a:lnTo>
                <a:cubicBezTo>
                  <a:pt x="192285" y="594626"/>
                  <a:pt x="-160762" y="1445565"/>
                  <a:pt x="129241" y="2292898"/>
                </a:cubicBezTo>
                <a:cubicBezTo>
                  <a:pt x="352597" y="2945524"/>
                  <a:pt x="835334" y="3196119"/>
                  <a:pt x="1262233" y="3419670"/>
                </a:cubicBezTo>
                <a:cubicBezTo>
                  <a:pt x="1715474" y="3655166"/>
                  <a:pt x="2126147" y="3869358"/>
                  <a:pt x="2146571" y="4494593"/>
                </a:cubicBezTo>
                <a:lnTo>
                  <a:pt x="2145750" y="4528616"/>
                </a:lnTo>
                <a:lnTo>
                  <a:pt x="2127281" y="4528616"/>
                </a:lnTo>
                <a:lnTo>
                  <a:pt x="2116142" y="4365202"/>
                </a:lnTo>
                <a:cubicBezTo>
                  <a:pt x="2101844" y="4259229"/>
                  <a:pt x="2074150" y="4163792"/>
                  <a:pt x="2033171" y="4077706"/>
                </a:cubicBezTo>
                <a:cubicBezTo>
                  <a:pt x="1885468" y="3767618"/>
                  <a:pt x="1577453" y="3607165"/>
                  <a:pt x="1253226" y="3437699"/>
                </a:cubicBezTo>
                <a:cubicBezTo>
                  <a:pt x="822725" y="3214147"/>
                  <a:pt x="334584" y="2959947"/>
                  <a:pt x="109427" y="2300109"/>
                </a:cubicBezTo>
                <a:cubicBezTo>
                  <a:pt x="-20264" y="1921513"/>
                  <a:pt x="-34674" y="1512269"/>
                  <a:pt x="66197" y="1081391"/>
                </a:cubicBezTo>
                <a:cubicBezTo>
                  <a:pt x="145452" y="737050"/>
                  <a:pt x="300360" y="380088"/>
                  <a:pt x="52191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316467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12749692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12334709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11919727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5047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110982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3" name="Oval 42"/>
          <p:cNvSpPr/>
          <p:nvPr/>
        </p:nvSpPr>
        <p:spPr>
          <a:xfrm>
            <a:off x="8766096" y="6438539"/>
            <a:ext cx="740229" cy="7402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/>
          </a:p>
        </p:txBody>
      </p:sp>
      <p:sp>
        <p:nvSpPr>
          <p:cNvPr id="45" name="TextBox 44"/>
          <p:cNvSpPr txBox="1"/>
          <p:nvPr/>
        </p:nvSpPr>
        <p:spPr>
          <a:xfrm>
            <a:off x="7231949" y="4181292"/>
            <a:ext cx="38241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Continue Presentation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5400000">
            <a:off x="8937171" y="5269196"/>
            <a:ext cx="413658" cy="41365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 rot="5400000">
            <a:off x="9096225" y="5404587"/>
            <a:ext cx="79971" cy="142875"/>
          </a:xfrm>
          <a:custGeom>
            <a:avLst/>
            <a:gdLst>
              <a:gd name="T0" fmla="*/ 54 w 485"/>
              <a:gd name="T1" fmla="*/ 867 h 867"/>
              <a:gd name="T2" fmla="*/ 19 w 485"/>
              <a:gd name="T3" fmla="*/ 853 h 867"/>
              <a:gd name="T4" fmla="*/ 19 w 485"/>
              <a:gd name="T5" fmla="*/ 783 h 867"/>
              <a:gd name="T6" fmla="*/ 366 w 485"/>
              <a:gd name="T7" fmla="*/ 436 h 867"/>
              <a:gd name="T8" fmla="*/ 19 w 485"/>
              <a:gd name="T9" fmla="*/ 89 h 867"/>
              <a:gd name="T10" fmla="*/ 19 w 485"/>
              <a:gd name="T11" fmla="*/ 19 h 867"/>
              <a:gd name="T12" fmla="*/ 89 w 485"/>
              <a:gd name="T13" fmla="*/ 19 h 867"/>
              <a:gd name="T14" fmla="*/ 471 w 485"/>
              <a:gd name="T15" fmla="*/ 401 h 867"/>
              <a:gd name="T16" fmla="*/ 485 w 485"/>
              <a:gd name="T17" fmla="*/ 436 h 867"/>
              <a:gd name="T18" fmla="*/ 471 w 485"/>
              <a:gd name="T19" fmla="*/ 471 h 867"/>
              <a:gd name="T20" fmla="*/ 89 w 485"/>
              <a:gd name="T21" fmla="*/ 853 h 867"/>
              <a:gd name="T22" fmla="*/ 54 w 485"/>
              <a:gd name="T23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5" h="867">
                <a:moveTo>
                  <a:pt x="54" y="867"/>
                </a:moveTo>
                <a:cubicBezTo>
                  <a:pt x="41" y="867"/>
                  <a:pt x="29" y="863"/>
                  <a:pt x="19" y="853"/>
                </a:cubicBezTo>
                <a:cubicBezTo>
                  <a:pt x="0" y="834"/>
                  <a:pt x="0" y="803"/>
                  <a:pt x="19" y="783"/>
                </a:cubicBezTo>
                <a:cubicBezTo>
                  <a:pt x="366" y="436"/>
                  <a:pt x="366" y="436"/>
                  <a:pt x="366" y="436"/>
                </a:cubicBezTo>
                <a:cubicBezTo>
                  <a:pt x="19" y="89"/>
                  <a:pt x="19" y="89"/>
                  <a:pt x="19" y="89"/>
                </a:cubicBezTo>
                <a:cubicBezTo>
                  <a:pt x="0" y="69"/>
                  <a:pt x="0" y="38"/>
                  <a:pt x="19" y="19"/>
                </a:cubicBezTo>
                <a:cubicBezTo>
                  <a:pt x="38" y="0"/>
                  <a:pt x="70" y="0"/>
                  <a:pt x="89" y="19"/>
                </a:cubicBezTo>
                <a:cubicBezTo>
                  <a:pt x="471" y="401"/>
                  <a:pt x="471" y="401"/>
                  <a:pt x="471" y="401"/>
                </a:cubicBezTo>
                <a:cubicBezTo>
                  <a:pt x="480" y="410"/>
                  <a:pt x="485" y="423"/>
                  <a:pt x="485" y="436"/>
                </a:cubicBezTo>
                <a:cubicBezTo>
                  <a:pt x="485" y="449"/>
                  <a:pt x="480" y="462"/>
                  <a:pt x="471" y="471"/>
                </a:cubicBezTo>
                <a:cubicBezTo>
                  <a:pt x="89" y="853"/>
                  <a:pt x="89" y="853"/>
                  <a:pt x="89" y="853"/>
                </a:cubicBezTo>
                <a:cubicBezTo>
                  <a:pt x="79" y="863"/>
                  <a:pt x="67" y="867"/>
                  <a:pt x="54" y="8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70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CBEAE3-18B3-AD2F-3F50-9ECEA8DC7FD8}"/>
              </a:ext>
            </a:extLst>
          </p:cNvPr>
          <p:cNvSpPr txBox="1"/>
          <p:nvPr/>
        </p:nvSpPr>
        <p:spPr>
          <a:xfrm>
            <a:off x="3371458" y="2611632"/>
            <a:ext cx="115451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FC Gimmick [Non-commercial] Bd" pitchFamily="2" charset="-34"/>
                <a:cs typeface="FC Gimmick [Non-commercial] Bd" pitchFamily="2" charset="-34"/>
              </a:rPr>
              <a:t>How to Report KPIs</a:t>
            </a:r>
            <a:endParaRPr lang="id-ID" sz="9600" dirty="0">
              <a:solidFill>
                <a:schemeClr val="bg1"/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5D55050-6E6B-7862-C20F-3F08282D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9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ตัวแทนรูปภาพ 26" descr="รูปภาพประกอบด้วย บุคคล, หน้าต่าง, ในอาคาร, โต๊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C74F394-EC8A-D77B-9353-406E50E760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003F9-55D4-4C12-A673-4C0DD154A8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D844F3-78EE-4996-95E8-20C416B28D0D}"/>
              </a:ext>
            </a:extLst>
          </p:cNvPr>
          <p:cNvGrpSpPr/>
          <p:nvPr/>
        </p:nvGrpSpPr>
        <p:grpSpPr>
          <a:xfrm>
            <a:off x="8408952" y="527851"/>
            <a:ext cx="1470096" cy="335573"/>
            <a:chOff x="1387580" y="237333"/>
            <a:chExt cx="3721791" cy="849559"/>
          </a:xfrm>
          <a:solidFill>
            <a:schemeClr val="bg2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CCF6D4-AE3D-413F-9C7F-576A5882772D}"/>
                </a:ext>
              </a:extLst>
            </p:cNvPr>
            <p:cNvGrpSpPr/>
            <p:nvPr/>
          </p:nvGrpSpPr>
          <p:grpSpPr>
            <a:xfrm>
              <a:off x="1387580" y="241620"/>
              <a:ext cx="840105" cy="840105"/>
              <a:chOff x="2973039" y="350882"/>
              <a:chExt cx="840105" cy="840105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00086B7-BF98-4474-8DFF-96FF8D06D556}"/>
                  </a:ext>
                </a:extLst>
              </p:cNvPr>
              <p:cNvSpPr/>
              <p:nvPr/>
            </p:nvSpPr>
            <p:spPr>
              <a:xfrm>
                <a:off x="2973039" y="350882"/>
                <a:ext cx="840105" cy="840105"/>
              </a:xfrm>
              <a:custGeom>
                <a:avLst/>
                <a:gdLst>
                  <a:gd name="connsiteX0" fmla="*/ 424339 w 840105"/>
                  <a:gd name="connsiteY0" fmla="*/ 0 h 840105"/>
                  <a:gd name="connsiteX1" fmla="*/ 724376 w 840105"/>
                  <a:gd name="connsiteY1" fmla="*/ 124301 h 840105"/>
                  <a:gd name="connsiteX2" fmla="*/ 848677 w 840105"/>
                  <a:gd name="connsiteY2" fmla="*/ 424339 h 840105"/>
                  <a:gd name="connsiteX3" fmla="*/ 724376 w 840105"/>
                  <a:gd name="connsiteY3" fmla="*/ 724376 h 840105"/>
                  <a:gd name="connsiteX4" fmla="*/ 424339 w 840105"/>
                  <a:gd name="connsiteY4" fmla="*/ 848677 h 840105"/>
                  <a:gd name="connsiteX5" fmla="*/ 124301 w 840105"/>
                  <a:gd name="connsiteY5" fmla="*/ 724376 h 840105"/>
                  <a:gd name="connsiteX6" fmla="*/ 0 w 840105"/>
                  <a:gd name="connsiteY6" fmla="*/ 424339 h 840105"/>
                  <a:gd name="connsiteX7" fmla="*/ 124301 w 840105"/>
                  <a:gd name="connsiteY7" fmla="*/ 124301 h 840105"/>
                  <a:gd name="connsiteX8" fmla="*/ 424339 w 840105"/>
                  <a:gd name="connsiteY8" fmla="*/ 0 h 840105"/>
                  <a:gd name="connsiteX9" fmla="*/ 424339 w 840105"/>
                  <a:gd name="connsiteY9" fmla="*/ 0 h 840105"/>
                  <a:gd name="connsiteX10" fmla="*/ 701231 w 840105"/>
                  <a:gd name="connsiteY10" fmla="*/ 147447 h 840105"/>
                  <a:gd name="connsiteX11" fmla="*/ 424339 w 840105"/>
                  <a:gd name="connsiteY11" fmla="*/ 32575 h 840105"/>
                  <a:gd name="connsiteX12" fmla="*/ 147447 w 840105"/>
                  <a:gd name="connsiteY12" fmla="*/ 147447 h 840105"/>
                  <a:gd name="connsiteX13" fmla="*/ 32575 w 840105"/>
                  <a:gd name="connsiteY13" fmla="*/ 424339 h 840105"/>
                  <a:gd name="connsiteX14" fmla="*/ 147447 w 840105"/>
                  <a:gd name="connsiteY14" fmla="*/ 701230 h 840105"/>
                  <a:gd name="connsiteX15" fmla="*/ 424339 w 840105"/>
                  <a:gd name="connsiteY15" fmla="*/ 816102 h 840105"/>
                  <a:gd name="connsiteX16" fmla="*/ 701231 w 840105"/>
                  <a:gd name="connsiteY16" fmla="*/ 701230 h 840105"/>
                  <a:gd name="connsiteX17" fmla="*/ 816102 w 840105"/>
                  <a:gd name="connsiteY17" fmla="*/ 424339 h 840105"/>
                  <a:gd name="connsiteX18" fmla="*/ 701231 w 840105"/>
                  <a:gd name="connsiteY18" fmla="*/ 147447 h 840105"/>
                  <a:gd name="connsiteX19" fmla="*/ 701231 w 840105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0105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7" y="306895"/>
                      <a:pt x="848677" y="424339"/>
                    </a:cubicBezTo>
                    <a:cubicBezTo>
                      <a:pt x="848677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6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0596" y="47149"/>
                      <a:pt x="306896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1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1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5245" y="316325"/>
                      <a:pt x="771525" y="218599"/>
                      <a:pt x="701231" y="147447"/>
                    </a:cubicBezTo>
                    <a:lnTo>
                      <a:pt x="701231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96D3E7-EAB9-4117-9153-9077191C359F}"/>
                  </a:ext>
                </a:extLst>
              </p:cNvPr>
              <p:cNvSpPr/>
              <p:nvPr/>
            </p:nvSpPr>
            <p:spPr>
              <a:xfrm>
                <a:off x="3296223" y="558337"/>
                <a:ext cx="197168" cy="428625"/>
              </a:xfrm>
              <a:custGeom>
                <a:avLst/>
                <a:gdLst>
                  <a:gd name="connsiteX0" fmla="*/ 132874 w 197167"/>
                  <a:gd name="connsiteY0" fmla="*/ 130302 h 428625"/>
                  <a:gd name="connsiteX1" fmla="*/ 132874 w 197167"/>
                  <a:gd name="connsiteY1" fmla="*/ 95155 h 428625"/>
                  <a:gd name="connsiteX2" fmla="*/ 151733 w 197167"/>
                  <a:gd name="connsiteY2" fmla="*/ 74581 h 428625"/>
                  <a:gd name="connsiteX3" fmla="*/ 200597 w 197167"/>
                  <a:gd name="connsiteY3" fmla="*/ 74581 h 428625"/>
                  <a:gd name="connsiteX4" fmla="*/ 200597 w 197167"/>
                  <a:gd name="connsiteY4" fmla="*/ 0 h 428625"/>
                  <a:gd name="connsiteX5" fmla="*/ 133731 w 197167"/>
                  <a:gd name="connsiteY5" fmla="*/ 0 h 428625"/>
                  <a:gd name="connsiteX6" fmla="*/ 42863 w 197167"/>
                  <a:gd name="connsiteY6" fmla="*/ 90868 h 428625"/>
                  <a:gd name="connsiteX7" fmla="*/ 42863 w 197167"/>
                  <a:gd name="connsiteY7" fmla="*/ 130302 h 428625"/>
                  <a:gd name="connsiteX8" fmla="*/ 0 w 197167"/>
                  <a:gd name="connsiteY8" fmla="*/ 130302 h 428625"/>
                  <a:gd name="connsiteX9" fmla="*/ 0 w 197167"/>
                  <a:gd name="connsiteY9" fmla="*/ 182594 h 428625"/>
                  <a:gd name="connsiteX10" fmla="*/ 0 w 197167"/>
                  <a:gd name="connsiteY10" fmla="*/ 216884 h 428625"/>
                  <a:gd name="connsiteX11" fmla="*/ 43720 w 197167"/>
                  <a:gd name="connsiteY11" fmla="*/ 216884 h 428625"/>
                  <a:gd name="connsiteX12" fmla="*/ 43720 w 197167"/>
                  <a:gd name="connsiteY12" fmla="*/ 433769 h 428625"/>
                  <a:gd name="connsiteX13" fmla="*/ 130302 w 197167"/>
                  <a:gd name="connsiteY13" fmla="*/ 433769 h 428625"/>
                  <a:gd name="connsiteX14" fmla="*/ 130302 w 197167"/>
                  <a:gd name="connsiteY14" fmla="*/ 216884 h 428625"/>
                  <a:gd name="connsiteX15" fmla="*/ 193738 w 197167"/>
                  <a:gd name="connsiteY15" fmla="*/ 216884 h 428625"/>
                  <a:gd name="connsiteX16" fmla="*/ 196310 w 197167"/>
                  <a:gd name="connsiteY16" fmla="*/ 182594 h 428625"/>
                  <a:gd name="connsiteX17" fmla="*/ 201454 w 197167"/>
                  <a:gd name="connsiteY17" fmla="*/ 130302 h 428625"/>
                  <a:gd name="connsiteX18" fmla="*/ 132874 w 197167"/>
                  <a:gd name="connsiteY18" fmla="*/ 130302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7167" h="428625">
                    <a:moveTo>
                      <a:pt x="132874" y="130302"/>
                    </a:moveTo>
                    <a:lnTo>
                      <a:pt x="132874" y="95155"/>
                    </a:lnTo>
                    <a:cubicBezTo>
                      <a:pt x="132874" y="78867"/>
                      <a:pt x="144018" y="74581"/>
                      <a:pt x="151733" y="74581"/>
                    </a:cubicBezTo>
                    <a:cubicBezTo>
                      <a:pt x="159448" y="74581"/>
                      <a:pt x="200597" y="74581"/>
                      <a:pt x="200597" y="74581"/>
                    </a:cubicBezTo>
                    <a:lnTo>
                      <a:pt x="200597" y="0"/>
                    </a:lnTo>
                    <a:lnTo>
                      <a:pt x="133731" y="0"/>
                    </a:lnTo>
                    <a:cubicBezTo>
                      <a:pt x="59150" y="0"/>
                      <a:pt x="42863" y="54864"/>
                      <a:pt x="42863" y="90868"/>
                    </a:cubicBezTo>
                    <a:lnTo>
                      <a:pt x="42863" y="130302"/>
                    </a:lnTo>
                    <a:lnTo>
                      <a:pt x="0" y="130302"/>
                    </a:lnTo>
                    <a:lnTo>
                      <a:pt x="0" y="182594"/>
                    </a:lnTo>
                    <a:lnTo>
                      <a:pt x="0" y="216884"/>
                    </a:lnTo>
                    <a:lnTo>
                      <a:pt x="43720" y="216884"/>
                    </a:lnTo>
                    <a:cubicBezTo>
                      <a:pt x="43720" y="315468"/>
                      <a:pt x="43720" y="433769"/>
                      <a:pt x="43720" y="433769"/>
                    </a:cubicBezTo>
                    <a:lnTo>
                      <a:pt x="130302" y="433769"/>
                    </a:lnTo>
                    <a:cubicBezTo>
                      <a:pt x="130302" y="433769"/>
                      <a:pt x="130302" y="313754"/>
                      <a:pt x="130302" y="216884"/>
                    </a:cubicBezTo>
                    <a:lnTo>
                      <a:pt x="193738" y="216884"/>
                    </a:lnTo>
                    <a:lnTo>
                      <a:pt x="196310" y="182594"/>
                    </a:lnTo>
                    <a:lnTo>
                      <a:pt x="201454" y="130302"/>
                    </a:lnTo>
                    <a:lnTo>
                      <a:pt x="132874" y="130302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219510-C366-4843-846A-34E85262B211}"/>
                </a:ext>
              </a:extLst>
            </p:cNvPr>
            <p:cNvGrpSpPr/>
            <p:nvPr/>
          </p:nvGrpSpPr>
          <p:grpSpPr>
            <a:xfrm>
              <a:off x="2339569" y="241620"/>
              <a:ext cx="848678" cy="840105"/>
              <a:chOff x="7291008" y="350882"/>
              <a:chExt cx="848678" cy="840105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4F638F9-35F9-4506-BD82-5532767127D6}"/>
                  </a:ext>
                </a:extLst>
              </p:cNvPr>
              <p:cNvSpPr/>
              <p:nvPr/>
            </p:nvSpPr>
            <p:spPr>
              <a:xfrm>
                <a:off x="7291008" y="350882"/>
                <a:ext cx="848678" cy="840105"/>
              </a:xfrm>
              <a:custGeom>
                <a:avLst/>
                <a:gdLst>
                  <a:gd name="connsiteX0" fmla="*/ 424339 w 848677"/>
                  <a:gd name="connsiteY0" fmla="*/ 0 h 840105"/>
                  <a:gd name="connsiteX1" fmla="*/ 724376 w 848677"/>
                  <a:gd name="connsiteY1" fmla="*/ 124301 h 840105"/>
                  <a:gd name="connsiteX2" fmla="*/ 848678 w 848677"/>
                  <a:gd name="connsiteY2" fmla="*/ 424339 h 840105"/>
                  <a:gd name="connsiteX3" fmla="*/ 724376 w 848677"/>
                  <a:gd name="connsiteY3" fmla="*/ 724376 h 840105"/>
                  <a:gd name="connsiteX4" fmla="*/ 424339 w 848677"/>
                  <a:gd name="connsiteY4" fmla="*/ 848677 h 840105"/>
                  <a:gd name="connsiteX5" fmla="*/ 124301 w 848677"/>
                  <a:gd name="connsiteY5" fmla="*/ 724376 h 840105"/>
                  <a:gd name="connsiteX6" fmla="*/ 0 w 848677"/>
                  <a:gd name="connsiteY6" fmla="*/ 424339 h 840105"/>
                  <a:gd name="connsiteX7" fmla="*/ 124301 w 848677"/>
                  <a:gd name="connsiteY7" fmla="*/ 124301 h 840105"/>
                  <a:gd name="connsiteX8" fmla="*/ 424339 w 848677"/>
                  <a:gd name="connsiteY8" fmla="*/ 0 h 840105"/>
                  <a:gd name="connsiteX9" fmla="*/ 424339 w 848677"/>
                  <a:gd name="connsiteY9" fmla="*/ 0 h 840105"/>
                  <a:gd name="connsiteX10" fmla="*/ 701230 w 848677"/>
                  <a:gd name="connsiteY10" fmla="*/ 147447 h 840105"/>
                  <a:gd name="connsiteX11" fmla="*/ 424339 w 848677"/>
                  <a:gd name="connsiteY11" fmla="*/ 32575 h 840105"/>
                  <a:gd name="connsiteX12" fmla="*/ 147447 w 848677"/>
                  <a:gd name="connsiteY12" fmla="*/ 147447 h 840105"/>
                  <a:gd name="connsiteX13" fmla="*/ 32575 w 848677"/>
                  <a:gd name="connsiteY13" fmla="*/ 424339 h 840105"/>
                  <a:gd name="connsiteX14" fmla="*/ 147447 w 848677"/>
                  <a:gd name="connsiteY14" fmla="*/ 701230 h 840105"/>
                  <a:gd name="connsiteX15" fmla="*/ 424339 w 848677"/>
                  <a:gd name="connsiteY15" fmla="*/ 816102 h 840105"/>
                  <a:gd name="connsiteX16" fmla="*/ 701230 w 848677"/>
                  <a:gd name="connsiteY16" fmla="*/ 701230 h 840105"/>
                  <a:gd name="connsiteX17" fmla="*/ 816102 w 848677"/>
                  <a:gd name="connsiteY17" fmla="*/ 424339 h 840105"/>
                  <a:gd name="connsiteX18" fmla="*/ 701230 w 848677"/>
                  <a:gd name="connsiteY18" fmla="*/ 147447 h 840105"/>
                  <a:gd name="connsiteX19" fmla="*/ 701230 w 848677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5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6895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0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6102" y="316325"/>
                      <a:pt x="772382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B8E1DF-566C-43D8-89CB-590A3EF21B24}"/>
                  </a:ext>
                </a:extLst>
              </p:cNvPr>
              <p:cNvSpPr/>
              <p:nvPr/>
            </p:nvSpPr>
            <p:spPr>
              <a:xfrm>
                <a:off x="7491952" y="631393"/>
                <a:ext cx="445770" cy="282893"/>
              </a:xfrm>
              <a:custGeom>
                <a:avLst/>
                <a:gdLst>
                  <a:gd name="connsiteX0" fmla="*/ 267114 w 445770"/>
                  <a:gd name="connsiteY0" fmla="*/ 114682 h 282892"/>
                  <a:gd name="connsiteX1" fmla="*/ 172816 w 445770"/>
                  <a:gd name="connsiteY1" fmla="*/ 114682 h 282892"/>
                  <a:gd name="connsiteX2" fmla="*/ 146242 w 445770"/>
                  <a:gd name="connsiteY2" fmla="*/ 114682 h 282892"/>
                  <a:gd name="connsiteX3" fmla="*/ 141956 w 445770"/>
                  <a:gd name="connsiteY3" fmla="*/ 118111 h 282892"/>
                  <a:gd name="connsiteX4" fmla="*/ 141956 w 445770"/>
                  <a:gd name="connsiteY4" fmla="*/ 172975 h 282892"/>
                  <a:gd name="connsiteX5" fmla="*/ 218251 w 445770"/>
                  <a:gd name="connsiteY5" fmla="*/ 172975 h 282892"/>
                  <a:gd name="connsiteX6" fmla="*/ 215679 w 445770"/>
                  <a:gd name="connsiteY6" fmla="*/ 182405 h 282892"/>
                  <a:gd name="connsiteX7" fmla="*/ 129097 w 445770"/>
                  <a:gd name="connsiteY7" fmla="*/ 227839 h 282892"/>
                  <a:gd name="connsiteX8" fmla="*/ 60517 w 445770"/>
                  <a:gd name="connsiteY8" fmla="*/ 127541 h 282892"/>
                  <a:gd name="connsiteX9" fmla="*/ 66517 w 445770"/>
                  <a:gd name="connsiteY9" fmla="*/ 107824 h 282892"/>
                  <a:gd name="connsiteX10" fmla="*/ 160815 w 445770"/>
                  <a:gd name="connsiteY10" fmla="*/ 60675 h 282892"/>
                  <a:gd name="connsiteX11" fmla="*/ 196819 w 445770"/>
                  <a:gd name="connsiteY11" fmla="*/ 79535 h 282892"/>
                  <a:gd name="connsiteX12" fmla="*/ 238825 w 445770"/>
                  <a:gd name="connsiteY12" fmla="*/ 37529 h 282892"/>
                  <a:gd name="connsiteX13" fmla="*/ 235396 w 445770"/>
                  <a:gd name="connsiteY13" fmla="*/ 34100 h 282892"/>
                  <a:gd name="connsiteX14" fmla="*/ 119667 w 445770"/>
                  <a:gd name="connsiteY14" fmla="*/ 2382 h 282892"/>
                  <a:gd name="connsiteX15" fmla="*/ 2223 w 445770"/>
                  <a:gd name="connsiteY15" fmla="*/ 119825 h 282892"/>
                  <a:gd name="connsiteX16" fmla="*/ 9082 w 445770"/>
                  <a:gd name="connsiteY16" fmla="*/ 196121 h 282892"/>
                  <a:gd name="connsiteX17" fmla="*/ 159958 w 445770"/>
                  <a:gd name="connsiteY17" fmla="*/ 286989 h 282892"/>
                  <a:gd name="connsiteX18" fmla="*/ 243111 w 445770"/>
                  <a:gd name="connsiteY18" fmla="*/ 248413 h 282892"/>
                  <a:gd name="connsiteX19" fmla="*/ 279116 w 445770"/>
                  <a:gd name="connsiteY19" fmla="*/ 124112 h 282892"/>
                  <a:gd name="connsiteX20" fmla="*/ 267114 w 445770"/>
                  <a:gd name="connsiteY20" fmla="*/ 114682 h 282892"/>
                  <a:gd name="connsiteX21" fmla="*/ 267114 w 445770"/>
                  <a:gd name="connsiteY21" fmla="*/ 114682 h 282892"/>
                  <a:gd name="connsiteX22" fmla="*/ 408560 w 445770"/>
                  <a:gd name="connsiteY22" fmla="*/ 118968 h 282892"/>
                  <a:gd name="connsiteX23" fmla="*/ 399131 w 445770"/>
                  <a:gd name="connsiteY23" fmla="*/ 118968 h 282892"/>
                  <a:gd name="connsiteX24" fmla="*/ 399131 w 445770"/>
                  <a:gd name="connsiteY24" fmla="*/ 117254 h 282892"/>
                  <a:gd name="connsiteX25" fmla="*/ 399131 w 445770"/>
                  <a:gd name="connsiteY25" fmla="*/ 110396 h 282892"/>
                  <a:gd name="connsiteX26" fmla="*/ 399131 w 445770"/>
                  <a:gd name="connsiteY26" fmla="*/ 74391 h 282892"/>
                  <a:gd name="connsiteX27" fmla="*/ 395701 w 445770"/>
                  <a:gd name="connsiteY27" fmla="*/ 69248 h 282892"/>
                  <a:gd name="connsiteX28" fmla="*/ 362269 w 445770"/>
                  <a:gd name="connsiteY28" fmla="*/ 68390 h 282892"/>
                  <a:gd name="connsiteX29" fmla="*/ 362269 w 445770"/>
                  <a:gd name="connsiteY29" fmla="*/ 110396 h 282892"/>
                  <a:gd name="connsiteX30" fmla="*/ 362269 w 445770"/>
                  <a:gd name="connsiteY30" fmla="*/ 118111 h 282892"/>
                  <a:gd name="connsiteX31" fmla="*/ 311691 w 445770"/>
                  <a:gd name="connsiteY31" fmla="*/ 118111 h 282892"/>
                  <a:gd name="connsiteX32" fmla="*/ 311691 w 445770"/>
                  <a:gd name="connsiteY32" fmla="*/ 127541 h 282892"/>
                  <a:gd name="connsiteX33" fmla="*/ 313406 w 445770"/>
                  <a:gd name="connsiteY33" fmla="*/ 154973 h 282892"/>
                  <a:gd name="connsiteX34" fmla="*/ 339980 w 445770"/>
                  <a:gd name="connsiteY34" fmla="*/ 155830 h 282892"/>
                  <a:gd name="connsiteX35" fmla="*/ 363126 w 445770"/>
                  <a:gd name="connsiteY35" fmla="*/ 155830 h 282892"/>
                  <a:gd name="connsiteX36" fmla="*/ 363126 w 445770"/>
                  <a:gd name="connsiteY36" fmla="*/ 205550 h 282892"/>
                  <a:gd name="connsiteX37" fmla="*/ 399988 w 445770"/>
                  <a:gd name="connsiteY37" fmla="*/ 205550 h 282892"/>
                  <a:gd name="connsiteX38" fmla="*/ 399988 w 445770"/>
                  <a:gd name="connsiteY38" fmla="*/ 155830 h 282892"/>
                  <a:gd name="connsiteX39" fmla="*/ 449708 w 445770"/>
                  <a:gd name="connsiteY39" fmla="*/ 155830 h 282892"/>
                  <a:gd name="connsiteX40" fmla="*/ 449708 w 445770"/>
                  <a:gd name="connsiteY40" fmla="*/ 127541 h 282892"/>
                  <a:gd name="connsiteX41" fmla="*/ 449708 w 445770"/>
                  <a:gd name="connsiteY41" fmla="*/ 118968 h 282892"/>
                  <a:gd name="connsiteX42" fmla="*/ 408560 w 445770"/>
                  <a:gd name="connsiteY42" fmla="*/ 118968 h 282892"/>
                  <a:gd name="connsiteX43" fmla="*/ 408560 w 445770"/>
                  <a:gd name="connsiteY43" fmla="*/ 118968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45770" h="282892">
                    <a:moveTo>
                      <a:pt x="267114" y="114682"/>
                    </a:moveTo>
                    <a:cubicBezTo>
                      <a:pt x="235396" y="114682"/>
                      <a:pt x="204535" y="114682"/>
                      <a:pt x="172816" y="114682"/>
                    </a:cubicBezTo>
                    <a:cubicBezTo>
                      <a:pt x="164244" y="114682"/>
                      <a:pt x="154814" y="113825"/>
                      <a:pt x="146242" y="114682"/>
                    </a:cubicBezTo>
                    <a:cubicBezTo>
                      <a:pt x="144527" y="114682"/>
                      <a:pt x="141956" y="116396"/>
                      <a:pt x="141956" y="118111"/>
                    </a:cubicBezTo>
                    <a:cubicBezTo>
                      <a:pt x="141956" y="136113"/>
                      <a:pt x="141956" y="154115"/>
                      <a:pt x="141956" y="172975"/>
                    </a:cubicBezTo>
                    <a:cubicBezTo>
                      <a:pt x="167673" y="172975"/>
                      <a:pt x="192533" y="172975"/>
                      <a:pt x="218251" y="172975"/>
                    </a:cubicBezTo>
                    <a:cubicBezTo>
                      <a:pt x="217394" y="176404"/>
                      <a:pt x="216536" y="179833"/>
                      <a:pt x="215679" y="182405"/>
                    </a:cubicBezTo>
                    <a:cubicBezTo>
                      <a:pt x="204535" y="217552"/>
                      <a:pt x="168530" y="234697"/>
                      <a:pt x="129097" y="227839"/>
                    </a:cubicBezTo>
                    <a:cubicBezTo>
                      <a:pt x="81091" y="220124"/>
                      <a:pt x="51944" y="175547"/>
                      <a:pt x="60517" y="127541"/>
                    </a:cubicBezTo>
                    <a:cubicBezTo>
                      <a:pt x="61374" y="120683"/>
                      <a:pt x="63946" y="113825"/>
                      <a:pt x="66517" y="107824"/>
                    </a:cubicBezTo>
                    <a:cubicBezTo>
                      <a:pt x="82805" y="72677"/>
                      <a:pt x="121381" y="52103"/>
                      <a:pt x="160815" y="60675"/>
                    </a:cubicBezTo>
                    <a:cubicBezTo>
                      <a:pt x="174531" y="64104"/>
                      <a:pt x="186532" y="70105"/>
                      <a:pt x="196819" y="79535"/>
                    </a:cubicBezTo>
                    <a:cubicBezTo>
                      <a:pt x="210536" y="65819"/>
                      <a:pt x="224251" y="52103"/>
                      <a:pt x="238825" y="37529"/>
                    </a:cubicBezTo>
                    <a:cubicBezTo>
                      <a:pt x="237967" y="36672"/>
                      <a:pt x="236253" y="35815"/>
                      <a:pt x="235396" y="34100"/>
                    </a:cubicBezTo>
                    <a:cubicBezTo>
                      <a:pt x="201963" y="5811"/>
                      <a:pt x="162529" y="-5333"/>
                      <a:pt x="119667" y="2382"/>
                    </a:cubicBezTo>
                    <a:cubicBezTo>
                      <a:pt x="57088" y="12669"/>
                      <a:pt x="11654" y="61532"/>
                      <a:pt x="2223" y="119825"/>
                    </a:cubicBezTo>
                    <a:cubicBezTo>
                      <a:pt x="-2063" y="144686"/>
                      <a:pt x="-348" y="170403"/>
                      <a:pt x="9082" y="196121"/>
                    </a:cubicBezTo>
                    <a:cubicBezTo>
                      <a:pt x="33085" y="256985"/>
                      <a:pt x="94807" y="294704"/>
                      <a:pt x="159958" y="286989"/>
                    </a:cubicBezTo>
                    <a:cubicBezTo>
                      <a:pt x="192533" y="283560"/>
                      <a:pt x="220822" y="271559"/>
                      <a:pt x="243111" y="248413"/>
                    </a:cubicBezTo>
                    <a:cubicBezTo>
                      <a:pt x="276544" y="213266"/>
                      <a:pt x="285116" y="171260"/>
                      <a:pt x="279116" y="124112"/>
                    </a:cubicBezTo>
                    <a:cubicBezTo>
                      <a:pt x="277401" y="115539"/>
                      <a:pt x="273972" y="114682"/>
                      <a:pt x="267114" y="114682"/>
                    </a:cubicBezTo>
                    <a:lnTo>
                      <a:pt x="267114" y="114682"/>
                    </a:lnTo>
                    <a:close/>
                    <a:moveTo>
                      <a:pt x="408560" y="118968"/>
                    </a:moveTo>
                    <a:cubicBezTo>
                      <a:pt x="405989" y="118968"/>
                      <a:pt x="402559" y="118968"/>
                      <a:pt x="399131" y="118968"/>
                    </a:cubicBezTo>
                    <a:cubicBezTo>
                      <a:pt x="399131" y="118111"/>
                      <a:pt x="399131" y="117254"/>
                      <a:pt x="399131" y="117254"/>
                    </a:cubicBezTo>
                    <a:cubicBezTo>
                      <a:pt x="399131" y="114682"/>
                      <a:pt x="399131" y="112967"/>
                      <a:pt x="399131" y="110396"/>
                    </a:cubicBezTo>
                    <a:cubicBezTo>
                      <a:pt x="399131" y="98394"/>
                      <a:pt x="399131" y="86393"/>
                      <a:pt x="399131" y="74391"/>
                    </a:cubicBezTo>
                    <a:cubicBezTo>
                      <a:pt x="399131" y="72677"/>
                      <a:pt x="396559" y="69248"/>
                      <a:pt x="395701" y="69248"/>
                    </a:cubicBezTo>
                    <a:cubicBezTo>
                      <a:pt x="384557" y="68390"/>
                      <a:pt x="374270" y="68390"/>
                      <a:pt x="362269" y="68390"/>
                    </a:cubicBezTo>
                    <a:cubicBezTo>
                      <a:pt x="362269" y="82964"/>
                      <a:pt x="362269" y="96680"/>
                      <a:pt x="362269" y="110396"/>
                    </a:cubicBezTo>
                    <a:cubicBezTo>
                      <a:pt x="362269" y="112967"/>
                      <a:pt x="362269" y="115539"/>
                      <a:pt x="362269" y="118111"/>
                    </a:cubicBezTo>
                    <a:cubicBezTo>
                      <a:pt x="345124" y="118111"/>
                      <a:pt x="328836" y="118111"/>
                      <a:pt x="311691" y="118111"/>
                    </a:cubicBezTo>
                    <a:cubicBezTo>
                      <a:pt x="311691" y="122397"/>
                      <a:pt x="311691" y="124969"/>
                      <a:pt x="311691" y="127541"/>
                    </a:cubicBezTo>
                    <a:cubicBezTo>
                      <a:pt x="312548" y="136113"/>
                      <a:pt x="312548" y="145543"/>
                      <a:pt x="313406" y="154973"/>
                    </a:cubicBezTo>
                    <a:cubicBezTo>
                      <a:pt x="321978" y="155830"/>
                      <a:pt x="330551" y="155830"/>
                      <a:pt x="339980" y="155830"/>
                    </a:cubicBezTo>
                    <a:cubicBezTo>
                      <a:pt x="347696" y="155830"/>
                      <a:pt x="354554" y="155830"/>
                      <a:pt x="363126" y="155830"/>
                    </a:cubicBezTo>
                    <a:cubicBezTo>
                      <a:pt x="363126" y="172975"/>
                      <a:pt x="363126" y="189263"/>
                      <a:pt x="363126" y="205550"/>
                    </a:cubicBezTo>
                    <a:cubicBezTo>
                      <a:pt x="375985" y="205550"/>
                      <a:pt x="387129" y="205550"/>
                      <a:pt x="399988" y="205550"/>
                    </a:cubicBezTo>
                    <a:cubicBezTo>
                      <a:pt x="399988" y="189263"/>
                      <a:pt x="399988" y="172975"/>
                      <a:pt x="399988" y="155830"/>
                    </a:cubicBezTo>
                    <a:cubicBezTo>
                      <a:pt x="417133" y="155830"/>
                      <a:pt x="432563" y="155830"/>
                      <a:pt x="449708" y="155830"/>
                    </a:cubicBezTo>
                    <a:cubicBezTo>
                      <a:pt x="449708" y="146400"/>
                      <a:pt x="449708" y="136970"/>
                      <a:pt x="449708" y="127541"/>
                    </a:cubicBezTo>
                    <a:cubicBezTo>
                      <a:pt x="449708" y="124112"/>
                      <a:pt x="449708" y="121540"/>
                      <a:pt x="449708" y="118968"/>
                    </a:cubicBezTo>
                    <a:cubicBezTo>
                      <a:pt x="435992" y="118968"/>
                      <a:pt x="422276" y="118968"/>
                      <a:pt x="408560" y="118968"/>
                    </a:cubicBezTo>
                    <a:lnTo>
                      <a:pt x="408560" y="11896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038519-7618-49FC-A395-77C23C0E8D76}"/>
                </a:ext>
              </a:extLst>
            </p:cNvPr>
            <p:cNvGrpSpPr/>
            <p:nvPr/>
          </p:nvGrpSpPr>
          <p:grpSpPr>
            <a:xfrm>
              <a:off x="4260693" y="238214"/>
              <a:ext cx="848678" cy="848678"/>
              <a:chOff x="8370285" y="2460575"/>
              <a:chExt cx="848678" cy="848678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12B6136-0C51-4707-ACE1-E397872A8BE3}"/>
                  </a:ext>
                </a:extLst>
              </p:cNvPr>
              <p:cNvSpPr/>
              <p:nvPr/>
            </p:nvSpPr>
            <p:spPr>
              <a:xfrm>
                <a:off x="8370285" y="2460575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7447 h 848677"/>
                  <a:gd name="connsiteX11" fmla="*/ 424339 w 848677"/>
                  <a:gd name="connsiteY11" fmla="*/ 32575 h 848677"/>
                  <a:gd name="connsiteX12" fmla="*/ 147447 w 848677"/>
                  <a:gd name="connsiteY12" fmla="*/ 147447 h 848677"/>
                  <a:gd name="connsiteX13" fmla="*/ 32575 w 848677"/>
                  <a:gd name="connsiteY13" fmla="*/ 424339 h 848677"/>
                  <a:gd name="connsiteX14" fmla="*/ 147447 w 848677"/>
                  <a:gd name="connsiteY14" fmla="*/ 701230 h 848677"/>
                  <a:gd name="connsiteX15" fmla="*/ 424339 w 848677"/>
                  <a:gd name="connsiteY15" fmla="*/ 816102 h 848677"/>
                  <a:gd name="connsiteX16" fmla="*/ 701230 w 848677"/>
                  <a:gd name="connsiteY16" fmla="*/ 701230 h 848677"/>
                  <a:gd name="connsiteX17" fmla="*/ 816102 w 848677"/>
                  <a:gd name="connsiteY17" fmla="*/ 424339 h 848677"/>
                  <a:gd name="connsiteX18" fmla="*/ 701230 w 848677"/>
                  <a:gd name="connsiteY18" fmla="*/ 147447 h 848677"/>
                  <a:gd name="connsiteX19" fmla="*/ 701230 w 848677"/>
                  <a:gd name="connsiteY19" fmla="*/ 147447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8"/>
                      <a:pt x="424339" y="848678"/>
                    </a:cubicBezTo>
                    <a:cubicBezTo>
                      <a:pt x="306895" y="848678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3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3" y="816102"/>
                      <a:pt x="630079" y="772382"/>
                      <a:pt x="701230" y="701230"/>
                    </a:cubicBezTo>
                    <a:cubicBezTo>
                      <a:pt x="772383" y="630079"/>
                      <a:pt x="816102" y="532352"/>
                      <a:pt x="816102" y="424339"/>
                    </a:cubicBezTo>
                    <a:cubicBezTo>
                      <a:pt x="816102" y="316325"/>
                      <a:pt x="772383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B2B9987-5B49-48BB-ABFD-0929D1E22972}"/>
                  </a:ext>
                </a:extLst>
              </p:cNvPr>
              <p:cNvSpPr/>
              <p:nvPr/>
            </p:nvSpPr>
            <p:spPr>
              <a:xfrm>
                <a:off x="8603457" y="2692889"/>
                <a:ext cx="377190" cy="377190"/>
              </a:xfrm>
              <a:custGeom>
                <a:avLst/>
                <a:gdLst>
                  <a:gd name="connsiteX0" fmla="*/ 0 w 377190"/>
                  <a:gd name="connsiteY0" fmla="*/ 196310 h 377190"/>
                  <a:gd name="connsiteX1" fmla="*/ 0 w 377190"/>
                  <a:gd name="connsiteY1" fmla="*/ 384048 h 377190"/>
                  <a:gd name="connsiteX2" fmla="*/ 89154 w 377190"/>
                  <a:gd name="connsiteY2" fmla="*/ 384048 h 377190"/>
                  <a:gd name="connsiteX3" fmla="*/ 89154 w 377190"/>
                  <a:gd name="connsiteY3" fmla="*/ 180880 h 377190"/>
                  <a:gd name="connsiteX4" fmla="*/ 89154 w 377190"/>
                  <a:gd name="connsiteY4" fmla="*/ 127730 h 377190"/>
                  <a:gd name="connsiteX5" fmla="*/ 0 w 377190"/>
                  <a:gd name="connsiteY5" fmla="*/ 127730 h 377190"/>
                  <a:gd name="connsiteX6" fmla="*/ 0 w 377190"/>
                  <a:gd name="connsiteY6" fmla="*/ 196310 h 377190"/>
                  <a:gd name="connsiteX7" fmla="*/ 380619 w 377190"/>
                  <a:gd name="connsiteY7" fmla="*/ 206597 h 377190"/>
                  <a:gd name="connsiteX8" fmla="*/ 287179 w 377190"/>
                  <a:gd name="connsiteY8" fmla="*/ 127730 h 377190"/>
                  <a:gd name="connsiteX9" fmla="*/ 212598 w 377190"/>
                  <a:gd name="connsiteY9" fmla="*/ 162020 h 377190"/>
                  <a:gd name="connsiteX10" fmla="*/ 211741 w 377190"/>
                  <a:gd name="connsiteY10" fmla="*/ 162020 h 377190"/>
                  <a:gd name="connsiteX11" fmla="*/ 211741 w 377190"/>
                  <a:gd name="connsiteY11" fmla="*/ 127730 h 377190"/>
                  <a:gd name="connsiteX12" fmla="*/ 140589 w 377190"/>
                  <a:gd name="connsiteY12" fmla="*/ 127730 h 377190"/>
                  <a:gd name="connsiteX13" fmla="*/ 140589 w 377190"/>
                  <a:gd name="connsiteY13" fmla="*/ 176594 h 377190"/>
                  <a:gd name="connsiteX14" fmla="*/ 140589 w 377190"/>
                  <a:gd name="connsiteY14" fmla="*/ 383191 h 377190"/>
                  <a:gd name="connsiteX15" fmla="*/ 215170 w 377190"/>
                  <a:gd name="connsiteY15" fmla="*/ 383191 h 377190"/>
                  <a:gd name="connsiteX16" fmla="*/ 215170 w 377190"/>
                  <a:gd name="connsiteY16" fmla="*/ 256318 h 377190"/>
                  <a:gd name="connsiteX17" fmla="*/ 262318 w 377190"/>
                  <a:gd name="connsiteY17" fmla="*/ 191167 h 377190"/>
                  <a:gd name="connsiteX18" fmla="*/ 306895 w 377190"/>
                  <a:gd name="connsiteY18" fmla="*/ 258889 h 377190"/>
                  <a:gd name="connsiteX19" fmla="*/ 306895 w 377190"/>
                  <a:gd name="connsiteY19" fmla="*/ 383191 h 377190"/>
                  <a:gd name="connsiteX20" fmla="*/ 383191 w 377190"/>
                  <a:gd name="connsiteY20" fmla="*/ 383191 h 377190"/>
                  <a:gd name="connsiteX21" fmla="*/ 383191 w 377190"/>
                  <a:gd name="connsiteY21" fmla="*/ 242602 h 377190"/>
                  <a:gd name="connsiteX22" fmla="*/ 380619 w 377190"/>
                  <a:gd name="connsiteY22" fmla="*/ 206597 h 377190"/>
                  <a:gd name="connsiteX23" fmla="*/ 380619 w 377190"/>
                  <a:gd name="connsiteY23" fmla="*/ 206597 h 377190"/>
                  <a:gd name="connsiteX24" fmla="*/ 44577 w 377190"/>
                  <a:gd name="connsiteY24" fmla="*/ 0 h 377190"/>
                  <a:gd name="connsiteX25" fmla="*/ 0 w 377190"/>
                  <a:gd name="connsiteY25" fmla="*/ 44577 h 377190"/>
                  <a:gd name="connsiteX26" fmla="*/ 44577 w 377190"/>
                  <a:gd name="connsiteY26" fmla="*/ 89154 h 377190"/>
                  <a:gd name="connsiteX27" fmla="*/ 89154 w 377190"/>
                  <a:gd name="connsiteY27" fmla="*/ 44577 h 377190"/>
                  <a:gd name="connsiteX28" fmla="*/ 44577 w 377190"/>
                  <a:gd name="connsiteY28" fmla="*/ 0 h 377190"/>
                  <a:gd name="connsiteX29" fmla="*/ 44577 w 377190"/>
                  <a:gd name="connsiteY29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7190" h="377190">
                    <a:moveTo>
                      <a:pt x="0" y="196310"/>
                    </a:moveTo>
                    <a:lnTo>
                      <a:pt x="0" y="384048"/>
                    </a:lnTo>
                    <a:lnTo>
                      <a:pt x="89154" y="384048"/>
                    </a:lnTo>
                    <a:lnTo>
                      <a:pt x="89154" y="180880"/>
                    </a:lnTo>
                    <a:lnTo>
                      <a:pt x="89154" y="127730"/>
                    </a:lnTo>
                    <a:lnTo>
                      <a:pt x="0" y="127730"/>
                    </a:lnTo>
                    <a:lnTo>
                      <a:pt x="0" y="196310"/>
                    </a:lnTo>
                    <a:close/>
                    <a:moveTo>
                      <a:pt x="380619" y="206597"/>
                    </a:moveTo>
                    <a:cubicBezTo>
                      <a:pt x="374618" y="158591"/>
                      <a:pt x="352330" y="127730"/>
                      <a:pt x="287179" y="127730"/>
                    </a:cubicBezTo>
                    <a:cubicBezTo>
                      <a:pt x="248603" y="127730"/>
                      <a:pt x="222885" y="141446"/>
                      <a:pt x="212598" y="162020"/>
                    </a:cubicBezTo>
                    <a:lnTo>
                      <a:pt x="211741" y="162020"/>
                    </a:lnTo>
                    <a:lnTo>
                      <a:pt x="211741" y="127730"/>
                    </a:lnTo>
                    <a:lnTo>
                      <a:pt x="140589" y="127730"/>
                    </a:lnTo>
                    <a:lnTo>
                      <a:pt x="140589" y="176594"/>
                    </a:lnTo>
                    <a:lnTo>
                      <a:pt x="140589" y="383191"/>
                    </a:lnTo>
                    <a:lnTo>
                      <a:pt x="215170" y="383191"/>
                    </a:lnTo>
                    <a:lnTo>
                      <a:pt x="215170" y="256318"/>
                    </a:lnTo>
                    <a:cubicBezTo>
                      <a:pt x="215170" y="222885"/>
                      <a:pt x="222028" y="191167"/>
                      <a:pt x="262318" y="191167"/>
                    </a:cubicBezTo>
                    <a:cubicBezTo>
                      <a:pt x="303467" y="191167"/>
                      <a:pt x="306895" y="228886"/>
                      <a:pt x="306895" y="258889"/>
                    </a:cubicBezTo>
                    <a:lnTo>
                      <a:pt x="306895" y="383191"/>
                    </a:lnTo>
                    <a:lnTo>
                      <a:pt x="383191" y="383191"/>
                    </a:lnTo>
                    <a:lnTo>
                      <a:pt x="383191" y="242602"/>
                    </a:lnTo>
                    <a:cubicBezTo>
                      <a:pt x="383191" y="229743"/>
                      <a:pt x="382333" y="217741"/>
                      <a:pt x="380619" y="206597"/>
                    </a:cubicBezTo>
                    <a:lnTo>
                      <a:pt x="380619" y="206597"/>
                    </a:lnTo>
                    <a:close/>
                    <a:moveTo>
                      <a:pt x="44577" y="0"/>
                    </a:moveTo>
                    <a:cubicBezTo>
                      <a:pt x="19717" y="0"/>
                      <a:pt x="0" y="19717"/>
                      <a:pt x="0" y="44577"/>
                    </a:cubicBezTo>
                    <a:cubicBezTo>
                      <a:pt x="0" y="69437"/>
                      <a:pt x="19717" y="89154"/>
                      <a:pt x="44577" y="89154"/>
                    </a:cubicBezTo>
                    <a:cubicBezTo>
                      <a:pt x="69437" y="89154"/>
                      <a:pt x="89154" y="69437"/>
                      <a:pt x="89154" y="44577"/>
                    </a:cubicBezTo>
                    <a:cubicBezTo>
                      <a:pt x="89154" y="19717"/>
                      <a:pt x="69437" y="0"/>
                      <a:pt x="44577" y="0"/>
                    </a:cubicBezTo>
                    <a:lnTo>
                      <a:pt x="44577" y="0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B8E0E8-6423-4D3A-876C-FEFCAEDF5AC2}"/>
                </a:ext>
              </a:extLst>
            </p:cNvPr>
            <p:cNvGrpSpPr/>
            <p:nvPr/>
          </p:nvGrpSpPr>
          <p:grpSpPr>
            <a:xfrm>
              <a:off x="3300131" y="237333"/>
              <a:ext cx="848678" cy="848678"/>
              <a:chOff x="8370285" y="1405300"/>
              <a:chExt cx="848678" cy="848678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136A80-2DB9-430E-98E7-DBF59510C227}"/>
                  </a:ext>
                </a:extLst>
              </p:cNvPr>
              <p:cNvSpPr/>
              <p:nvPr/>
            </p:nvSpPr>
            <p:spPr>
              <a:xfrm>
                <a:off x="8370285" y="1405300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8304 h 848677"/>
                  <a:gd name="connsiteX11" fmla="*/ 424339 w 848677"/>
                  <a:gd name="connsiteY11" fmla="*/ 33433 h 848677"/>
                  <a:gd name="connsiteX12" fmla="*/ 147447 w 848677"/>
                  <a:gd name="connsiteY12" fmla="*/ 148304 h 848677"/>
                  <a:gd name="connsiteX13" fmla="*/ 32575 w 848677"/>
                  <a:gd name="connsiteY13" fmla="*/ 425196 h 848677"/>
                  <a:gd name="connsiteX14" fmla="*/ 147447 w 848677"/>
                  <a:gd name="connsiteY14" fmla="*/ 702088 h 848677"/>
                  <a:gd name="connsiteX15" fmla="*/ 424339 w 848677"/>
                  <a:gd name="connsiteY15" fmla="*/ 816959 h 848677"/>
                  <a:gd name="connsiteX16" fmla="*/ 701230 w 848677"/>
                  <a:gd name="connsiteY16" fmla="*/ 702088 h 848677"/>
                  <a:gd name="connsiteX17" fmla="*/ 816102 w 848677"/>
                  <a:gd name="connsiteY17" fmla="*/ 425196 h 848677"/>
                  <a:gd name="connsiteX18" fmla="*/ 701230 w 848677"/>
                  <a:gd name="connsiteY18" fmla="*/ 148304 h 848677"/>
                  <a:gd name="connsiteX19" fmla="*/ 701230 w 848677"/>
                  <a:gd name="connsiteY19" fmla="*/ 148304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8006"/>
                      <a:pt x="724376" y="124301"/>
                    </a:cubicBezTo>
                    <a:cubicBezTo>
                      <a:pt x="801529" y="201454"/>
                      <a:pt x="848678" y="307753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0671"/>
                      <a:pt x="541782" y="848678"/>
                      <a:pt x="424339" y="848678"/>
                    </a:cubicBezTo>
                    <a:cubicBezTo>
                      <a:pt x="306895" y="848678"/>
                      <a:pt x="201454" y="800671"/>
                      <a:pt x="124301" y="724376"/>
                    </a:cubicBezTo>
                    <a:cubicBezTo>
                      <a:pt x="47149" y="647224"/>
                      <a:pt x="0" y="540925"/>
                      <a:pt x="0" y="424339"/>
                    </a:cubicBezTo>
                    <a:cubicBezTo>
                      <a:pt x="0" y="306896"/>
                      <a:pt x="47149" y="200597"/>
                      <a:pt x="124301" y="124301"/>
                    </a:cubicBezTo>
                    <a:cubicBezTo>
                      <a:pt x="201454" y="48006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8304"/>
                    </a:moveTo>
                    <a:cubicBezTo>
                      <a:pt x="630079" y="77153"/>
                      <a:pt x="532353" y="33433"/>
                      <a:pt x="424339" y="33433"/>
                    </a:cubicBezTo>
                    <a:cubicBezTo>
                      <a:pt x="316325" y="33433"/>
                      <a:pt x="218599" y="77153"/>
                      <a:pt x="147447" y="148304"/>
                    </a:cubicBezTo>
                    <a:cubicBezTo>
                      <a:pt x="76295" y="219456"/>
                      <a:pt x="32575" y="317183"/>
                      <a:pt x="32575" y="425196"/>
                    </a:cubicBezTo>
                    <a:cubicBezTo>
                      <a:pt x="32575" y="533210"/>
                      <a:pt x="76295" y="630936"/>
                      <a:pt x="147447" y="702088"/>
                    </a:cubicBezTo>
                    <a:cubicBezTo>
                      <a:pt x="218599" y="773240"/>
                      <a:pt x="316325" y="816959"/>
                      <a:pt x="424339" y="816959"/>
                    </a:cubicBezTo>
                    <a:cubicBezTo>
                      <a:pt x="532353" y="816959"/>
                      <a:pt x="630079" y="773240"/>
                      <a:pt x="701230" y="702088"/>
                    </a:cubicBezTo>
                    <a:cubicBezTo>
                      <a:pt x="772383" y="630936"/>
                      <a:pt x="816102" y="533210"/>
                      <a:pt x="816102" y="425196"/>
                    </a:cubicBezTo>
                    <a:cubicBezTo>
                      <a:pt x="816102" y="316325"/>
                      <a:pt x="772383" y="218599"/>
                      <a:pt x="701230" y="148304"/>
                    </a:cubicBezTo>
                    <a:lnTo>
                      <a:pt x="701230" y="148304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58868FD-C0B8-4D79-8681-E04DFDB1FB8E}"/>
                  </a:ext>
                </a:extLst>
              </p:cNvPr>
              <p:cNvSpPr/>
              <p:nvPr/>
            </p:nvSpPr>
            <p:spPr>
              <a:xfrm>
                <a:off x="8578597" y="1656474"/>
                <a:ext cx="428625" cy="342900"/>
              </a:xfrm>
              <a:custGeom>
                <a:avLst/>
                <a:gdLst>
                  <a:gd name="connsiteX0" fmla="*/ 432911 w 428625"/>
                  <a:gd name="connsiteY0" fmla="*/ 41148 h 342900"/>
                  <a:gd name="connsiteX1" fmla="*/ 382334 w 428625"/>
                  <a:gd name="connsiteY1" fmla="*/ 54864 h 342900"/>
                  <a:gd name="connsiteX2" fmla="*/ 421767 w 428625"/>
                  <a:gd name="connsiteY2" fmla="*/ 6001 h 342900"/>
                  <a:gd name="connsiteX3" fmla="*/ 365189 w 428625"/>
                  <a:gd name="connsiteY3" fmla="*/ 27432 h 342900"/>
                  <a:gd name="connsiteX4" fmla="*/ 300038 w 428625"/>
                  <a:gd name="connsiteY4" fmla="*/ 0 h 342900"/>
                  <a:gd name="connsiteX5" fmla="*/ 210884 w 428625"/>
                  <a:gd name="connsiteY5" fmla="*/ 87439 h 342900"/>
                  <a:gd name="connsiteX6" fmla="*/ 213455 w 428625"/>
                  <a:gd name="connsiteY6" fmla="*/ 107156 h 342900"/>
                  <a:gd name="connsiteX7" fmla="*/ 30004 w 428625"/>
                  <a:gd name="connsiteY7" fmla="*/ 15431 h 342900"/>
                  <a:gd name="connsiteX8" fmla="*/ 18003 w 428625"/>
                  <a:gd name="connsiteY8" fmla="*/ 59150 h 342900"/>
                  <a:gd name="connsiteX9" fmla="*/ 57436 w 428625"/>
                  <a:gd name="connsiteY9" fmla="*/ 132017 h 342900"/>
                  <a:gd name="connsiteX10" fmla="*/ 17145 w 428625"/>
                  <a:gd name="connsiteY10" fmla="*/ 120872 h 342900"/>
                  <a:gd name="connsiteX11" fmla="*/ 17145 w 428625"/>
                  <a:gd name="connsiteY11" fmla="*/ 121729 h 342900"/>
                  <a:gd name="connsiteX12" fmla="*/ 23146 w 428625"/>
                  <a:gd name="connsiteY12" fmla="*/ 153448 h 342900"/>
                  <a:gd name="connsiteX13" fmla="*/ 88297 w 428625"/>
                  <a:gd name="connsiteY13" fmla="*/ 207454 h 342900"/>
                  <a:gd name="connsiteX14" fmla="*/ 65151 w 428625"/>
                  <a:gd name="connsiteY14" fmla="*/ 210884 h 342900"/>
                  <a:gd name="connsiteX15" fmla="*/ 48863 w 428625"/>
                  <a:gd name="connsiteY15" fmla="*/ 209169 h 342900"/>
                  <a:gd name="connsiteX16" fmla="*/ 132017 w 428625"/>
                  <a:gd name="connsiteY16" fmla="*/ 270034 h 342900"/>
                  <a:gd name="connsiteX17" fmla="*/ 21431 w 428625"/>
                  <a:gd name="connsiteY17" fmla="*/ 307753 h 342900"/>
                  <a:gd name="connsiteX18" fmla="*/ 0 w 428625"/>
                  <a:gd name="connsiteY18" fmla="*/ 306896 h 342900"/>
                  <a:gd name="connsiteX19" fmla="*/ 136303 w 428625"/>
                  <a:gd name="connsiteY19" fmla="*/ 346329 h 342900"/>
                  <a:gd name="connsiteX20" fmla="*/ 383191 w 428625"/>
                  <a:gd name="connsiteY20" fmla="*/ 150019 h 342900"/>
                  <a:gd name="connsiteX21" fmla="*/ 389192 w 428625"/>
                  <a:gd name="connsiteY21" fmla="*/ 96869 h 342900"/>
                  <a:gd name="connsiteX22" fmla="*/ 389192 w 428625"/>
                  <a:gd name="connsiteY22" fmla="*/ 85725 h 342900"/>
                  <a:gd name="connsiteX23" fmla="*/ 432911 w 428625"/>
                  <a:gd name="connsiteY23" fmla="*/ 41148 h 342900"/>
                  <a:gd name="connsiteX24" fmla="*/ 432911 w 428625"/>
                  <a:gd name="connsiteY24" fmla="*/ 4114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8625" h="342900">
                    <a:moveTo>
                      <a:pt x="432911" y="41148"/>
                    </a:moveTo>
                    <a:cubicBezTo>
                      <a:pt x="417481" y="48006"/>
                      <a:pt x="400336" y="52292"/>
                      <a:pt x="382334" y="54864"/>
                    </a:cubicBezTo>
                    <a:cubicBezTo>
                      <a:pt x="401193" y="43720"/>
                      <a:pt x="414909" y="26575"/>
                      <a:pt x="421767" y="6001"/>
                    </a:cubicBezTo>
                    <a:cubicBezTo>
                      <a:pt x="404622" y="16288"/>
                      <a:pt x="384905" y="23146"/>
                      <a:pt x="365189" y="27432"/>
                    </a:cubicBezTo>
                    <a:cubicBezTo>
                      <a:pt x="348901" y="10287"/>
                      <a:pt x="325755" y="0"/>
                      <a:pt x="300038" y="0"/>
                    </a:cubicBezTo>
                    <a:cubicBezTo>
                      <a:pt x="251175" y="0"/>
                      <a:pt x="210884" y="39434"/>
                      <a:pt x="210884" y="87439"/>
                    </a:cubicBezTo>
                    <a:cubicBezTo>
                      <a:pt x="210884" y="94298"/>
                      <a:pt x="211741" y="101156"/>
                      <a:pt x="213455" y="107156"/>
                    </a:cubicBezTo>
                    <a:cubicBezTo>
                      <a:pt x="139732" y="103727"/>
                      <a:pt x="73724" y="68580"/>
                      <a:pt x="30004" y="15431"/>
                    </a:cubicBezTo>
                    <a:cubicBezTo>
                      <a:pt x="22289" y="28289"/>
                      <a:pt x="18003" y="43720"/>
                      <a:pt x="18003" y="59150"/>
                    </a:cubicBezTo>
                    <a:cubicBezTo>
                      <a:pt x="18003" y="90011"/>
                      <a:pt x="34290" y="116586"/>
                      <a:pt x="57436" y="132017"/>
                    </a:cubicBezTo>
                    <a:cubicBezTo>
                      <a:pt x="42863" y="132017"/>
                      <a:pt x="29147" y="127730"/>
                      <a:pt x="17145" y="120872"/>
                    </a:cubicBezTo>
                    <a:cubicBezTo>
                      <a:pt x="17145" y="121729"/>
                      <a:pt x="17145" y="121729"/>
                      <a:pt x="17145" y="121729"/>
                    </a:cubicBezTo>
                    <a:cubicBezTo>
                      <a:pt x="17145" y="132874"/>
                      <a:pt x="18860" y="143161"/>
                      <a:pt x="23146" y="153448"/>
                    </a:cubicBezTo>
                    <a:cubicBezTo>
                      <a:pt x="34290" y="180880"/>
                      <a:pt x="58293" y="201454"/>
                      <a:pt x="88297" y="207454"/>
                    </a:cubicBezTo>
                    <a:cubicBezTo>
                      <a:pt x="80582" y="209169"/>
                      <a:pt x="72866" y="210884"/>
                      <a:pt x="65151" y="210884"/>
                    </a:cubicBezTo>
                    <a:cubicBezTo>
                      <a:pt x="59150" y="210884"/>
                      <a:pt x="54007" y="210026"/>
                      <a:pt x="48863" y="209169"/>
                    </a:cubicBezTo>
                    <a:cubicBezTo>
                      <a:pt x="60008" y="244316"/>
                      <a:pt x="93440" y="269177"/>
                      <a:pt x="132017" y="270034"/>
                    </a:cubicBezTo>
                    <a:cubicBezTo>
                      <a:pt x="101156" y="293179"/>
                      <a:pt x="63437" y="307753"/>
                      <a:pt x="21431" y="307753"/>
                    </a:cubicBezTo>
                    <a:cubicBezTo>
                      <a:pt x="13716" y="307753"/>
                      <a:pt x="7715" y="306896"/>
                      <a:pt x="0" y="306896"/>
                    </a:cubicBezTo>
                    <a:cubicBezTo>
                      <a:pt x="39434" y="331756"/>
                      <a:pt x="86583" y="346329"/>
                      <a:pt x="136303" y="346329"/>
                    </a:cubicBezTo>
                    <a:cubicBezTo>
                      <a:pt x="275178" y="346329"/>
                      <a:pt x="360903" y="250317"/>
                      <a:pt x="383191" y="150019"/>
                    </a:cubicBezTo>
                    <a:cubicBezTo>
                      <a:pt x="387477" y="132017"/>
                      <a:pt x="389192" y="114872"/>
                      <a:pt x="389192" y="96869"/>
                    </a:cubicBezTo>
                    <a:cubicBezTo>
                      <a:pt x="389192" y="93440"/>
                      <a:pt x="389192" y="89154"/>
                      <a:pt x="389192" y="85725"/>
                    </a:cubicBezTo>
                    <a:cubicBezTo>
                      <a:pt x="406337" y="74581"/>
                      <a:pt x="421767" y="59150"/>
                      <a:pt x="432911" y="41148"/>
                    </a:cubicBezTo>
                    <a:lnTo>
                      <a:pt x="432911" y="4114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7532407-3196-4AA6-AD8C-95636F2300EA}"/>
              </a:ext>
            </a:extLst>
          </p:cNvPr>
          <p:cNvSpPr/>
          <p:nvPr/>
        </p:nvSpPr>
        <p:spPr>
          <a:xfrm>
            <a:off x="16478019" y="0"/>
            <a:ext cx="1825599" cy="1825599"/>
          </a:xfrm>
          <a:custGeom>
            <a:avLst/>
            <a:gdLst>
              <a:gd name="connsiteX0" fmla="*/ 2869780 w 2869780"/>
              <a:gd name="connsiteY0" fmla="*/ 2656527 h 2869780"/>
              <a:gd name="connsiteX1" fmla="*/ 2869780 w 2869780"/>
              <a:gd name="connsiteY1" fmla="*/ 2869780 h 2869780"/>
              <a:gd name="connsiteX2" fmla="*/ 2685356 w 2869780"/>
              <a:gd name="connsiteY2" fmla="*/ 2869780 h 2869780"/>
              <a:gd name="connsiteX3" fmla="*/ 2869780 w 2869780"/>
              <a:gd name="connsiteY3" fmla="*/ 1965405 h 2869780"/>
              <a:gd name="connsiteX4" fmla="*/ 2869780 w 2869780"/>
              <a:gd name="connsiteY4" fmla="*/ 2423863 h 2869780"/>
              <a:gd name="connsiteX5" fmla="*/ 2484144 w 2869780"/>
              <a:gd name="connsiteY5" fmla="*/ 2869780 h 2869780"/>
              <a:gd name="connsiteX6" fmla="*/ 2087662 w 2869780"/>
              <a:gd name="connsiteY6" fmla="*/ 2869780 h 2869780"/>
              <a:gd name="connsiteX7" fmla="*/ 2869780 w 2869780"/>
              <a:gd name="connsiteY7" fmla="*/ 1274283 h 2869780"/>
              <a:gd name="connsiteX8" fmla="*/ 2869780 w 2869780"/>
              <a:gd name="connsiteY8" fmla="*/ 1732741 h 2869780"/>
              <a:gd name="connsiteX9" fmla="*/ 1886450 w 2869780"/>
              <a:gd name="connsiteY9" fmla="*/ 2869780 h 2869780"/>
              <a:gd name="connsiteX10" fmla="*/ 1489968 w 2869780"/>
              <a:gd name="connsiteY10" fmla="*/ 2869780 h 2869780"/>
              <a:gd name="connsiteX11" fmla="*/ 2869780 w 2869780"/>
              <a:gd name="connsiteY11" fmla="*/ 583160 h 2869780"/>
              <a:gd name="connsiteX12" fmla="*/ 2869780 w 2869780"/>
              <a:gd name="connsiteY12" fmla="*/ 1041618 h 2869780"/>
              <a:gd name="connsiteX13" fmla="*/ 1288756 w 2869780"/>
              <a:gd name="connsiteY13" fmla="*/ 2869780 h 2869780"/>
              <a:gd name="connsiteX14" fmla="*/ 892274 w 2869780"/>
              <a:gd name="connsiteY14" fmla="*/ 2869780 h 2869780"/>
              <a:gd name="connsiteX15" fmla="*/ 2776413 w 2869780"/>
              <a:gd name="connsiteY15" fmla="*/ 0 h 2869780"/>
              <a:gd name="connsiteX16" fmla="*/ 2869780 w 2869780"/>
              <a:gd name="connsiteY16" fmla="*/ 0 h 2869780"/>
              <a:gd name="connsiteX17" fmla="*/ 2869780 w 2869780"/>
              <a:gd name="connsiteY17" fmla="*/ 350496 h 2869780"/>
              <a:gd name="connsiteX18" fmla="*/ 691062 w 2869780"/>
              <a:gd name="connsiteY18" fmla="*/ 2869780 h 2869780"/>
              <a:gd name="connsiteX19" fmla="*/ 294580 w 2869780"/>
              <a:gd name="connsiteY19" fmla="*/ 2869780 h 2869780"/>
              <a:gd name="connsiteX20" fmla="*/ 2178719 w 2869780"/>
              <a:gd name="connsiteY20" fmla="*/ 0 h 2869780"/>
              <a:gd name="connsiteX21" fmla="*/ 2575201 w 2869780"/>
              <a:gd name="connsiteY21" fmla="*/ 0 h 2869780"/>
              <a:gd name="connsiteX22" fmla="*/ 93368 w 2869780"/>
              <a:gd name="connsiteY22" fmla="*/ 2869780 h 2869780"/>
              <a:gd name="connsiteX23" fmla="*/ 0 w 2869780"/>
              <a:gd name="connsiteY23" fmla="*/ 2869780 h 2869780"/>
              <a:gd name="connsiteX24" fmla="*/ 0 w 2869780"/>
              <a:gd name="connsiteY24" fmla="*/ 2519286 h 2869780"/>
              <a:gd name="connsiteX25" fmla="*/ 1581025 w 2869780"/>
              <a:gd name="connsiteY25" fmla="*/ 0 h 2869780"/>
              <a:gd name="connsiteX26" fmla="*/ 1977507 w 2869780"/>
              <a:gd name="connsiteY26" fmla="*/ 0 h 2869780"/>
              <a:gd name="connsiteX27" fmla="*/ 0 w 2869780"/>
              <a:gd name="connsiteY27" fmla="*/ 2286620 h 2869780"/>
              <a:gd name="connsiteX28" fmla="*/ 0 w 2869780"/>
              <a:gd name="connsiteY28" fmla="*/ 1828162 h 2869780"/>
              <a:gd name="connsiteX29" fmla="*/ 983331 w 2869780"/>
              <a:gd name="connsiteY29" fmla="*/ 0 h 2869780"/>
              <a:gd name="connsiteX30" fmla="*/ 1379813 w 2869780"/>
              <a:gd name="connsiteY30" fmla="*/ 0 h 2869780"/>
              <a:gd name="connsiteX31" fmla="*/ 0 w 2869780"/>
              <a:gd name="connsiteY31" fmla="*/ 1595498 h 2869780"/>
              <a:gd name="connsiteX32" fmla="*/ 0 w 2869780"/>
              <a:gd name="connsiteY32" fmla="*/ 1137040 h 2869780"/>
              <a:gd name="connsiteX33" fmla="*/ 385637 w 2869780"/>
              <a:gd name="connsiteY33" fmla="*/ 0 h 2869780"/>
              <a:gd name="connsiteX34" fmla="*/ 782119 w 2869780"/>
              <a:gd name="connsiteY34" fmla="*/ 0 h 2869780"/>
              <a:gd name="connsiteX35" fmla="*/ 0 w 2869780"/>
              <a:gd name="connsiteY35" fmla="*/ 904375 h 2869780"/>
              <a:gd name="connsiteX36" fmla="*/ 0 w 2869780"/>
              <a:gd name="connsiteY36" fmla="*/ 445917 h 2869780"/>
              <a:gd name="connsiteX37" fmla="*/ 0 w 2869780"/>
              <a:gd name="connsiteY37" fmla="*/ 0 h 2869780"/>
              <a:gd name="connsiteX38" fmla="*/ 184425 w 2869780"/>
              <a:gd name="connsiteY38" fmla="*/ 0 h 2869780"/>
              <a:gd name="connsiteX39" fmla="*/ 0 w 2869780"/>
              <a:gd name="connsiteY39" fmla="*/ 213253 h 28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9780" h="2869780">
                <a:moveTo>
                  <a:pt x="2869780" y="2656527"/>
                </a:moveTo>
                <a:lnTo>
                  <a:pt x="2869780" y="2869780"/>
                </a:lnTo>
                <a:lnTo>
                  <a:pt x="2685356" y="2869780"/>
                </a:lnTo>
                <a:close/>
                <a:moveTo>
                  <a:pt x="2869780" y="1965405"/>
                </a:moveTo>
                <a:lnTo>
                  <a:pt x="2869780" y="2423863"/>
                </a:lnTo>
                <a:lnTo>
                  <a:pt x="2484144" y="2869780"/>
                </a:lnTo>
                <a:lnTo>
                  <a:pt x="2087662" y="2869780"/>
                </a:lnTo>
                <a:close/>
                <a:moveTo>
                  <a:pt x="2869780" y="1274283"/>
                </a:moveTo>
                <a:lnTo>
                  <a:pt x="2869780" y="1732741"/>
                </a:lnTo>
                <a:lnTo>
                  <a:pt x="1886450" y="2869780"/>
                </a:lnTo>
                <a:lnTo>
                  <a:pt x="1489968" y="2869780"/>
                </a:lnTo>
                <a:close/>
                <a:moveTo>
                  <a:pt x="2869780" y="583160"/>
                </a:moveTo>
                <a:lnTo>
                  <a:pt x="2869780" y="1041618"/>
                </a:lnTo>
                <a:lnTo>
                  <a:pt x="1288756" y="2869780"/>
                </a:lnTo>
                <a:lnTo>
                  <a:pt x="892274" y="2869780"/>
                </a:lnTo>
                <a:close/>
                <a:moveTo>
                  <a:pt x="2776413" y="0"/>
                </a:moveTo>
                <a:lnTo>
                  <a:pt x="2869780" y="0"/>
                </a:lnTo>
                <a:lnTo>
                  <a:pt x="2869780" y="350496"/>
                </a:lnTo>
                <a:lnTo>
                  <a:pt x="691062" y="2869780"/>
                </a:lnTo>
                <a:lnTo>
                  <a:pt x="294580" y="2869780"/>
                </a:lnTo>
                <a:close/>
                <a:moveTo>
                  <a:pt x="2178719" y="0"/>
                </a:moveTo>
                <a:lnTo>
                  <a:pt x="2575201" y="0"/>
                </a:lnTo>
                <a:lnTo>
                  <a:pt x="93368" y="2869780"/>
                </a:lnTo>
                <a:lnTo>
                  <a:pt x="0" y="2869780"/>
                </a:lnTo>
                <a:lnTo>
                  <a:pt x="0" y="2519286"/>
                </a:lnTo>
                <a:close/>
                <a:moveTo>
                  <a:pt x="1581025" y="0"/>
                </a:moveTo>
                <a:lnTo>
                  <a:pt x="1977507" y="0"/>
                </a:lnTo>
                <a:lnTo>
                  <a:pt x="0" y="2286620"/>
                </a:lnTo>
                <a:lnTo>
                  <a:pt x="0" y="1828162"/>
                </a:lnTo>
                <a:close/>
                <a:moveTo>
                  <a:pt x="983331" y="0"/>
                </a:moveTo>
                <a:lnTo>
                  <a:pt x="1379813" y="0"/>
                </a:lnTo>
                <a:lnTo>
                  <a:pt x="0" y="1595498"/>
                </a:lnTo>
                <a:lnTo>
                  <a:pt x="0" y="1137040"/>
                </a:lnTo>
                <a:close/>
                <a:moveTo>
                  <a:pt x="385637" y="0"/>
                </a:moveTo>
                <a:lnTo>
                  <a:pt x="782119" y="0"/>
                </a:lnTo>
                <a:lnTo>
                  <a:pt x="0" y="904375"/>
                </a:lnTo>
                <a:lnTo>
                  <a:pt x="0" y="445917"/>
                </a:lnTo>
                <a:close/>
                <a:moveTo>
                  <a:pt x="0" y="0"/>
                </a:moveTo>
                <a:lnTo>
                  <a:pt x="184425" y="0"/>
                </a:lnTo>
                <a:lnTo>
                  <a:pt x="0" y="2132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4FA96-AE80-4A38-A230-EB751F1A7D17}"/>
              </a:ext>
            </a:extLst>
          </p:cNvPr>
          <p:cNvGrpSpPr/>
          <p:nvPr/>
        </p:nvGrpSpPr>
        <p:grpSpPr>
          <a:xfrm>
            <a:off x="-15618" y="8672708"/>
            <a:ext cx="1629911" cy="1614293"/>
            <a:chOff x="-10412" y="5781805"/>
            <a:chExt cx="1086607" cy="107619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8760E2-4D5B-4601-91B5-867A34BE5759}"/>
                </a:ext>
              </a:extLst>
            </p:cNvPr>
            <p:cNvSpPr/>
            <p:nvPr/>
          </p:nvSpPr>
          <p:spPr>
            <a:xfrm>
              <a:off x="-10412" y="6102297"/>
              <a:ext cx="755703" cy="755703"/>
            </a:xfrm>
            <a:custGeom>
              <a:avLst/>
              <a:gdLst>
                <a:gd name="connsiteX0" fmla="*/ 2869780 w 2869780"/>
                <a:gd name="connsiteY0" fmla="*/ 2656527 h 2869780"/>
                <a:gd name="connsiteX1" fmla="*/ 2869780 w 2869780"/>
                <a:gd name="connsiteY1" fmla="*/ 2869780 h 2869780"/>
                <a:gd name="connsiteX2" fmla="*/ 2685356 w 2869780"/>
                <a:gd name="connsiteY2" fmla="*/ 2869780 h 2869780"/>
                <a:gd name="connsiteX3" fmla="*/ 2869780 w 2869780"/>
                <a:gd name="connsiteY3" fmla="*/ 1965405 h 2869780"/>
                <a:gd name="connsiteX4" fmla="*/ 2869780 w 2869780"/>
                <a:gd name="connsiteY4" fmla="*/ 2423863 h 2869780"/>
                <a:gd name="connsiteX5" fmla="*/ 2484144 w 2869780"/>
                <a:gd name="connsiteY5" fmla="*/ 2869780 h 2869780"/>
                <a:gd name="connsiteX6" fmla="*/ 2087662 w 2869780"/>
                <a:gd name="connsiteY6" fmla="*/ 2869780 h 2869780"/>
                <a:gd name="connsiteX7" fmla="*/ 2869780 w 2869780"/>
                <a:gd name="connsiteY7" fmla="*/ 1274283 h 2869780"/>
                <a:gd name="connsiteX8" fmla="*/ 2869780 w 2869780"/>
                <a:gd name="connsiteY8" fmla="*/ 1732741 h 2869780"/>
                <a:gd name="connsiteX9" fmla="*/ 1886450 w 2869780"/>
                <a:gd name="connsiteY9" fmla="*/ 2869780 h 2869780"/>
                <a:gd name="connsiteX10" fmla="*/ 1489968 w 2869780"/>
                <a:gd name="connsiteY10" fmla="*/ 2869780 h 2869780"/>
                <a:gd name="connsiteX11" fmla="*/ 2869780 w 2869780"/>
                <a:gd name="connsiteY11" fmla="*/ 583160 h 2869780"/>
                <a:gd name="connsiteX12" fmla="*/ 2869780 w 2869780"/>
                <a:gd name="connsiteY12" fmla="*/ 1041618 h 2869780"/>
                <a:gd name="connsiteX13" fmla="*/ 1288756 w 2869780"/>
                <a:gd name="connsiteY13" fmla="*/ 2869780 h 2869780"/>
                <a:gd name="connsiteX14" fmla="*/ 892274 w 2869780"/>
                <a:gd name="connsiteY14" fmla="*/ 2869780 h 2869780"/>
                <a:gd name="connsiteX15" fmla="*/ 2776413 w 2869780"/>
                <a:gd name="connsiteY15" fmla="*/ 0 h 2869780"/>
                <a:gd name="connsiteX16" fmla="*/ 2869780 w 2869780"/>
                <a:gd name="connsiteY16" fmla="*/ 0 h 2869780"/>
                <a:gd name="connsiteX17" fmla="*/ 2869780 w 2869780"/>
                <a:gd name="connsiteY17" fmla="*/ 350496 h 2869780"/>
                <a:gd name="connsiteX18" fmla="*/ 691062 w 2869780"/>
                <a:gd name="connsiteY18" fmla="*/ 2869780 h 2869780"/>
                <a:gd name="connsiteX19" fmla="*/ 294580 w 2869780"/>
                <a:gd name="connsiteY19" fmla="*/ 2869780 h 2869780"/>
                <a:gd name="connsiteX20" fmla="*/ 2178719 w 2869780"/>
                <a:gd name="connsiteY20" fmla="*/ 0 h 2869780"/>
                <a:gd name="connsiteX21" fmla="*/ 2575201 w 2869780"/>
                <a:gd name="connsiteY21" fmla="*/ 0 h 2869780"/>
                <a:gd name="connsiteX22" fmla="*/ 93368 w 2869780"/>
                <a:gd name="connsiteY22" fmla="*/ 2869780 h 2869780"/>
                <a:gd name="connsiteX23" fmla="*/ 0 w 2869780"/>
                <a:gd name="connsiteY23" fmla="*/ 2869780 h 2869780"/>
                <a:gd name="connsiteX24" fmla="*/ 0 w 2869780"/>
                <a:gd name="connsiteY24" fmla="*/ 2519286 h 2869780"/>
                <a:gd name="connsiteX25" fmla="*/ 1581025 w 2869780"/>
                <a:gd name="connsiteY25" fmla="*/ 0 h 2869780"/>
                <a:gd name="connsiteX26" fmla="*/ 1977507 w 2869780"/>
                <a:gd name="connsiteY26" fmla="*/ 0 h 2869780"/>
                <a:gd name="connsiteX27" fmla="*/ 0 w 2869780"/>
                <a:gd name="connsiteY27" fmla="*/ 2286620 h 2869780"/>
                <a:gd name="connsiteX28" fmla="*/ 0 w 2869780"/>
                <a:gd name="connsiteY28" fmla="*/ 1828162 h 2869780"/>
                <a:gd name="connsiteX29" fmla="*/ 983331 w 2869780"/>
                <a:gd name="connsiteY29" fmla="*/ 0 h 2869780"/>
                <a:gd name="connsiteX30" fmla="*/ 1379813 w 2869780"/>
                <a:gd name="connsiteY30" fmla="*/ 0 h 2869780"/>
                <a:gd name="connsiteX31" fmla="*/ 0 w 2869780"/>
                <a:gd name="connsiteY31" fmla="*/ 1595498 h 2869780"/>
                <a:gd name="connsiteX32" fmla="*/ 0 w 2869780"/>
                <a:gd name="connsiteY32" fmla="*/ 1137040 h 2869780"/>
                <a:gd name="connsiteX33" fmla="*/ 385637 w 2869780"/>
                <a:gd name="connsiteY33" fmla="*/ 0 h 2869780"/>
                <a:gd name="connsiteX34" fmla="*/ 782119 w 2869780"/>
                <a:gd name="connsiteY34" fmla="*/ 0 h 2869780"/>
                <a:gd name="connsiteX35" fmla="*/ 0 w 2869780"/>
                <a:gd name="connsiteY35" fmla="*/ 904375 h 2869780"/>
                <a:gd name="connsiteX36" fmla="*/ 0 w 2869780"/>
                <a:gd name="connsiteY36" fmla="*/ 445917 h 2869780"/>
                <a:gd name="connsiteX37" fmla="*/ 0 w 2869780"/>
                <a:gd name="connsiteY37" fmla="*/ 0 h 2869780"/>
                <a:gd name="connsiteX38" fmla="*/ 184425 w 2869780"/>
                <a:gd name="connsiteY38" fmla="*/ 0 h 2869780"/>
                <a:gd name="connsiteX39" fmla="*/ 0 w 2869780"/>
                <a:gd name="connsiteY39" fmla="*/ 213253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69780" h="2869780">
                  <a:moveTo>
                    <a:pt x="2869780" y="2656527"/>
                  </a:moveTo>
                  <a:lnTo>
                    <a:pt x="2869780" y="2869780"/>
                  </a:lnTo>
                  <a:lnTo>
                    <a:pt x="2685356" y="2869780"/>
                  </a:lnTo>
                  <a:close/>
                  <a:moveTo>
                    <a:pt x="2869780" y="1965405"/>
                  </a:moveTo>
                  <a:lnTo>
                    <a:pt x="2869780" y="2423863"/>
                  </a:lnTo>
                  <a:lnTo>
                    <a:pt x="2484144" y="2869780"/>
                  </a:lnTo>
                  <a:lnTo>
                    <a:pt x="2087662" y="2869780"/>
                  </a:lnTo>
                  <a:close/>
                  <a:moveTo>
                    <a:pt x="2869780" y="1274283"/>
                  </a:moveTo>
                  <a:lnTo>
                    <a:pt x="2869780" y="1732741"/>
                  </a:lnTo>
                  <a:lnTo>
                    <a:pt x="1886450" y="2869780"/>
                  </a:lnTo>
                  <a:lnTo>
                    <a:pt x="1489968" y="2869780"/>
                  </a:lnTo>
                  <a:close/>
                  <a:moveTo>
                    <a:pt x="2869780" y="583160"/>
                  </a:moveTo>
                  <a:lnTo>
                    <a:pt x="2869780" y="1041618"/>
                  </a:lnTo>
                  <a:lnTo>
                    <a:pt x="1288756" y="2869780"/>
                  </a:lnTo>
                  <a:lnTo>
                    <a:pt x="892274" y="2869780"/>
                  </a:lnTo>
                  <a:close/>
                  <a:moveTo>
                    <a:pt x="2776413" y="0"/>
                  </a:moveTo>
                  <a:lnTo>
                    <a:pt x="2869780" y="0"/>
                  </a:lnTo>
                  <a:lnTo>
                    <a:pt x="2869780" y="350496"/>
                  </a:lnTo>
                  <a:lnTo>
                    <a:pt x="691062" y="2869780"/>
                  </a:lnTo>
                  <a:lnTo>
                    <a:pt x="294580" y="2869780"/>
                  </a:lnTo>
                  <a:close/>
                  <a:moveTo>
                    <a:pt x="2178719" y="0"/>
                  </a:moveTo>
                  <a:lnTo>
                    <a:pt x="2575201" y="0"/>
                  </a:lnTo>
                  <a:lnTo>
                    <a:pt x="93368" y="2869780"/>
                  </a:lnTo>
                  <a:lnTo>
                    <a:pt x="0" y="2869780"/>
                  </a:lnTo>
                  <a:lnTo>
                    <a:pt x="0" y="2519286"/>
                  </a:lnTo>
                  <a:close/>
                  <a:moveTo>
                    <a:pt x="1581025" y="0"/>
                  </a:moveTo>
                  <a:lnTo>
                    <a:pt x="1977507" y="0"/>
                  </a:lnTo>
                  <a:lnTo>
                    <a:pt x="0" y="2286620"/>
                  </a:lnTo>
                  <a:lnTo>
                    <a:pt x="0" y="1828162"/>
                  </a:lnTo>
                  <a:close/>
                  <a:moveTo>
                    <a:pt x="983331" y="0"/>
                  </a:moveTo>
                  <a:lnTo>
                    <a:pt x="1379813" y="0"/>
                  </a:lnTo>
                  <a:lnTo>
                    <a:pt x="0" y="1595498"/>
                  </a:lnTo>
                  <a:lnTo>
                    <a:pt x="0" y="1137040"/>
                  </a:lnTo>
                  <a:close/>
                  <a:moveTo>
                    <a:pt x="385637" y="0"/>
                  </a:moveTo>
                  <a:lnTo>
                    <a:pt x="782119" y="0"/>
                  </a:lnTo>
                  <a:lnTo>
                    <a:pt x="0" y="904375"/>
                  </a:lnTo>
                  <a:lnTo>
                    <a:pt x="0" y="445917"/>
                  </a:lnTo>
                  <a:close/>
                  <a:moveTo>
                    <a:pt x="0" y="0"/>
                  </a:moveTo>
                  <a:lnTo>
                    <a:pt x="184425" y="0"/>
                  </a:lnTo>
                  <a:lnTo>
                    <a:pt x="0" y="2132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7A698-9752-4374-8D94-262EF83C3DDE}"/>
                </a:ext>
              </a:extLst>
            </p:cNvPr>
            <p:cNvSpPr/>
            <p:nvPr/>
          </p:nvSpPr>
          <p:spPr>
            <a:xfrm>
              <a:off x="755703" y="5781805"/>
              <a:ext cx="320492" cy="3204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E633C4-7157-49F4-B37B-4465B9FA9C89}"/>
              </a:ext>
            </a:extLst>
          </p:cNvPr>
          <p:cNvSpPr txBox="1"/>
          <p:nvPr/>
        </p:nvSpPr>
        <p:spPr>
          <a:xfrm>
            <a:off x="2305050" y="2543259"/>
            <a:ext cx="136779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5000" b="1" dirty="0">
                <a:solidFill>
                  <a:schemeClr val="bg1"/>
                </a:solidFill>
                <a:latin typeface="FC Orbit [Non-commercial]" pitchFamily="50" charset="-34"/>
                <a:cs typeface="FC Orbit [Non-commercial]" pitchFamily="50" charset="-34"/>
              </a:rPr>
              <a:t>Q&amp;A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46969-FB45-4D02-B000-6012C13AECC4}"/>
              </a:ext>
            </a:extLst>
          </p:cNvPr>
          <p:cNvSpPr txBox="1"/>
          <p:nvPr/>
        </p:nvSpPr>
        <p:spPr>
          <a:xfrm>
            <a:off x="2931886" y="8531965"/>
            <a:ext cx="124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กองนโยบายและแผน</a:t>
            </a:r>
          </a:p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  <a:endParaRPr lang="en-US" sz="4000" dirty="0">
              <a:solidFill>
                <a:schemeClr val="bg1"/>
              </a:solidFill>
              <a:latin typeface="Kittithada Medium 65 (กิตติธาดา" panose="02000506000000020004" pitchFamily="2" charset="-34"/>
              <a:cs typeface="Kittithada Medium 65 (กิตติธาดา" panose="02000506000000020004" pitchFamily="2" charset="-34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D2F04C0-6E37-415C-48BD-E658EACC411C}"/>
              </a:ext>
            </a:extLst>
          </p:cNvPr>
          <p:cNvSpPr txBox="1"/>
          <p:nvPr/>
        </p:nvSpPr>
        <p:spPr>
          <a:xfrm>
            <a:off x="1995715" y="6413467"/>
            <a:ext cx="142965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54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แผนปฏิบัติการมหาวิทยาลัยราชภัฏวไลยอลงกรณ์ ในพระบรมราชูปถัมภ์ </a:t>
            </a:r>
          </a:p>
          <a:p>
            <a:pPr algn="ctr" defTabSz="1371600"/>
            <a:r>
              <a:rPr lang="th-TH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ประจำปีงบประมาณ พ.ศ. </a:t>
            </a:r>
            <a:r>
              <a:rPr lang="en-US" sz="4000" dirty="0">
                <a:solidFill>
                  <a:schemeClr val="bg1"/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30879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รูปภาพ 6" descr="รูปภาพประกอบด้วย ข้อความ, บุคคล, ในอาคาร, แล็ปท็อป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7B0E952-0A0B-5D7B-3549-CFAB089860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7" b="20757"/>
          <a:stretch>
            <a:fillRect/>
          </a:stretch>
        </p:blipFill>
        <p:spPr/>
      </p:pic>
      <p:sp>
        <p:nvSpPr>
          <p:cNvPr id="51" name="Freeform 50"/>
          <p:cNvSpPr/>
          <p:nvPr/>
        </p:nvSpPr>
        <p:spPr>
          <a:xfrm>
            <a:off x="-10885" y="0"/>
            <a:ext cx="18298886" cy="7147857"/>
          </a:xfrm>
          <a:custGeom>
            <a:avLst/>
            <a:gdLst>
              <a:gd name="connsiteX0" fmla="*/ 0 w 12199257"/>
              <a:gd name="connsiteY0" fmla="*/ 0 h 4765238"/>
              <a:gd name="connsiteX1" fmla="*/ 12199257 w 12199257"/>
              <a:gd name="connsiteY1" fmla="*/ 0 h 4765238"/>
              <a:gd name="connsiteX2" fmla="*/ 12199257 w 12199257"/>
              <a:gd name="connsiteY2" fmla="*/ 4729293 h 4765238"/>
              <a:gd name="connsiteX3" fmla="*/ 12189831 w 12199257"/>
              <a:gd name="connsiteY3" fmla="*/ 4682606 h 4765238"/>
              <a:gd name="connsiteX4" fmla="*/ 11994226 w 12199257"/>
              <a:gd name="connsiteY4" fmla="*/ 4552950 h 4765238"/>
              <a:gd name="connsiteX5" fmla="*/ 212288 w 12199257"/>
              <a:gd name="connsiteY5" fmla="*/ 4552950 h 4765238"/>
              <a:gd name="connsiteX6" fmla="*/ 0 w 12199257"/>
              <a:gd name="connsiteY6" fmla="*/ 4765238 h 47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257" h="4765238">
                <a:moveTo>
                  <a:pt x="0" y="0"/>
                </a:moveTo>
                <a:lnTo>
                  <a:pt x="12199257" y="0"/>
                </a:lnTo>
                <a:lnTo>
                  <a:pt x="12199257" y="4729293"/>
                </a:lnTo>
                <a:lnTo>
                  <a:pt x="12189831" y="4682606"/>
                </a:lnTo>
                <a:cubicBezTo>
                  <a:pt x="12157604" y="4606413"/>
                  <a:pt x="12082158" y="4552950"/>
                  <a:pt x="11994226" y="4552950"/>
                </a:cubicBezTo>
                <a:lnTo>
                  <a:pt x="212288" y="4552950"/>
                </a:lnTo>
                <a:cubicBezTo>
                  <a:pt x="95045" y="4552950"/>
                  <a:pt x="0" y="4647995"/>
                  <a:pt x="0" y="476523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1162489" y="7314700"/>
            <a:ext cx="15963024" cy="2541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ในปีงบประมาณ พ.ศ.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 </a:t>
            </a: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8000" dirty="0">
                <a:solidFill>
                  <a:srgbClr val="FF0000"/>
                </a:solidFill>
                <a:latin typeface="Kittithada Bold 75 (กิตติธาดา โ" panose="02000506000000020004" pitchFamily="2" charset="-34"/>
                <a:ea typeface="Open Sans" panose="020B0606030504020204" pitchFamily="34" charset="0"/>
                <a:cs typeface="Kittithada Bold 75 (กิตติธาดา โ" panose="02000506000000020004" pitchFamily="2" charset="-34"/>
              </a:rPr>
              <a:t>เปลี่ยน แก้ไข เพิ่ม ตัวชี้วัด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แผนกลยุทธ์ และแผนปฏิบัติการ </a:t>
            </a:r>
            <a:endParaRPr lang="th-TH" sz="4000" dirty="0">
              <a:latin typeface="FC Gimmick [Non-commercial] Reg" pitchFamily="2" charset="-34"/>
              <a:cs typeface="FC Gimmick [Non-commercial] Reg" pitchFamily="2" charset="-34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3581304" y="0"/>
            <a:ext cx="3219857" cy="6792924"/>
          </a:xfrm>
          <a:custGeom>
            <a:avLst/>
            <a:gdLst>
              <a:gd name="connsiteX0" fmla="*/ 534725 w 2146571"/>
              <a:gd name="connsiteY0" fmla="*/ 0 h 4528616"/>
              <a:gd name="connsiteX1" fmla="*/ 559859 w 2146571"/>
              <a:gd name="connsiteY1" fmla="*/ 0 h 4528616"/>
              <a:gd name="connsiteX2" fmla="*/ 539928 w 2146571"/>
              <a:gd name="connsiteY2" fmla="*/ 30338 h 4528616"/>
              <a:gd name="connsiteX3" fmla="*/ 129241 w 2146571"/>
              <a:gd name="connsiteY3" fmla="*/ 2292898 h 4528616"/>
              <a:gd name="connsiteX4" fmla="*/ 1262233 w 2146571"/>
              <a:gd name="connsiteY4" fmla="*/ 3419670 h 4528616"/>
              <a:gd name="connsiteX5" fmla="*/ 2146571 w 2146571"/>
              <a:gd name="connsiteY5" fmla="*/ 4494593 h 4528616"/>
              <a:gd name="connsiteX6" fmla="*/ 2145750 w 2146571"/>
              <a:gd name="connsiteY6" fmla="*/ 4528616 h 4528616"/>
              <a:gd name="connsiteX7" fmla="*/ 2127281 w 2146571"/>
              <a:gd name="connsiteY7" fmla="*/ 4528616 h 4528616"/>
              <a:gd name="connsiteX8" fmla="*/ 2116142 w 2146571"/>
              <a:gd name="connsiteY8" fmla="*/ 4365202 h 4528616"/>
              <a:gd name="connsiteX9" fmla="*/ 2033171 w 2146571"/>
              <a:gd name="connsiteY9" fmla="*/ 4077706 h 4528616"/>
              <a:gd name="connsiteX10" fmla="*/ 1253226 w 2146571"/>
              <a:gd name="connsiteY10" fmla="*/ 3437699 h 4528616"/>
              <a:gd name="connsiteX11" fmla="*/ 109427 w 2146571"/>
              <a:gd name="connsiteY11" fmla="*/ 2300109 h 4528616"/>
              <a:gd name="connsiteX12" fmla="*/ 66197 w 2146571"/>
              <a:gd name="connsiteY12" fmla="*/ 1081391 h 4528616"/>
              <a:gd name="connsiteX13" fmla="*/ 521915 w 2146571"/>
              <a:gd name="connsiteY13" fmla="*/ 19521 h 452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6571" h="4528616">
                <a:moveTo>
                  <a:pt x="534725" y="0"/>
                </a:moveTo>
                <a:lnTo>
                  <a:pt x="559859" y="0"/>
                </a:lnTo>
                <a:lnTo>
                  <a:pt x="539928" y="30338"/>
                </a:lnTo>
                <a:cubicBezTo>
                  <a:pt x="192285" y="594626"/>
                  <a:pt x="-160762" y="1445565"/>
                  <a:pt x="129241" y="2292898"/>
                </a:cubicBezTo>
                <a:cubicBezTo>
                  <a:pt x="352597" y="2945524"/>
                  <a:pt x="835334" y="3196119"/>
                  <a:pt x="1262233" y="3419670"/>
                </a:cubicBezTo>
                <a:cubicBezTo>
                  <a:pt x="1715474" y="3655166"/>
                  <a:pt x="2126147" y="3869358"/>
                  <a:pt x="2146571" y="4494593"/>
                </a:cubicBezTo>
                <a:lnTo>
                  <a:pt x="2145750" y="4528616"/>
                </a:lnTo>
                <a:lnTo>
                  <a:pt x="2127281" y="4528616"/>
                </a:lnTo>
                <a:lnTo>
                  <a:pt x="2116142" y="4365202"/>
                </a:lnTo>
                <a:cubicBezTo>
                  <a:pt x="2101844" y="4259229"/>
                  <a:pt x="2074150" y="4163792"/>
                  <a:pt x="2033171" y="4077706"/>
                </a:cubicBezTo>
                <a:cubicBezTo>
                  <a:pt x="1885468" y="3767618"/>
                  <a:pt x="1577453" y="3607165"/>
                  <a:pt x="1253226" y="3437699"/>
                </a:cubicBezTo>
                <a:cubicBezTo>
                  <a:pt x="822725" y="3214147"/>
                  <a:pt x="334584" y="2959947"/>
                  <a:pt x="109427" y="2300109"/>
                </a:cubicBezTo>
                <a:cubicBezTo>
                  <a:pt x="-20264" y="1921513"/>
                  <a:pt x="-34674" y="1512269"/>
                  <a:pt x="66197" y="1081391"/>
                </a:cubicBezTo>
                <a:cubicBezTo>
                  <a:pt x="145452" y="737050"/>
                  <a:pt x="300360" y="380088"/>
                  <a:pt x="52191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316467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12749692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12334709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11919727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5047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11098244" y="0"/>
            <a:ext cx="3221504" cy="6808653"/>
          </a:xfrm>
          <a:custGeom>
            <a:avLst/>
            <a:gdLst>
              <a:gd name="connsiteX0" fmla="*/ 534787 w 2147669"/>
              <a:gd name="connsiteY0" fmla="*/ 0 h 4539102"/>
              <a:gd name="connsiteX1" fmla="*/ 559923 w 2147669"/>
              <a:gd name="connsiteY1" fmla="*/ 0 h 4539102"/>
              <a:gd name="connsiteX2" fmla="*/ 539990 w 2147669"/>
              <a:gd name="connsiteY2" fmla="*/ 30338 h 4539102"/>
              <a:gd name="connsiteX3" fmla="*/ 129256 w 2147669"/>
              <a:gd name="connsiteY3" fmla="*/ 2292898 h 4539102"/>
              <a:gd name="connsiteX4" fmla="*/ 1264178 w 2147669"/>
              <a:gd name="connsiteY4" fmla="*/ 3419670 h 4539102"/>
              <a:gd name="connsiteX5" fmla="*/ 2147669 w 2147669"/>
              <a:gd name="connsiteY5" fmla="*/ 4494593 h 4539102"/>
              <a:gd name="connsiteX6" fmla="*/ 2146579 w 2147669"/>
              <a:gd name="connsiteY6" fmla="*/ 4539102 h 4539102"/>
              <a:gd name="connsiteX7" fmla="*/ 2127439 w 2147669"/>
              <a:gd name="connsiteY7" fmla="*/ 4539102 h 4539102"/>
              <a:gd name="connsiteX8" fmla="*/ 2127769 w 2147669"/>
              <a:gd name="connsiteY8" fmla="*/ 4532211 h 4539102"/>
              <a:gd name="connsiteX9" fmla="*/ 2033404 w 2147669"/>
              <a:gd name="connsiteY9" fmla="*/ 4077706 h 4539102"/>
              <a:gd name="connsiteX10" fmla="*/ 1253370 w 2147669"/>
              <a:gd name="connsiteY10" fmla="*/ 3437699 h 4539102"/>
              <a:gd name="connsiteX11" fmla="*/ 109440 w 2147669"/>
              <a:gd name="connsiteY11" fmla="*/ 2300109 h 4539102"/>
              <a:gd name="connsiteX12" fmla="*/ 66205 w 2147669"/>
              <a:gd name="connsiteY12" fmla="*/ 1081391 h 4539102"/>
              <a:gd name="connsiteX13" fmla="*/ 521975 w 2147669"/>
              <a:gd name="connsiteY13" fmla="*/ 19521 h 45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7669" h="4539102">
                <a:moveTo>
                  <a:pt x="534787" y="0"/>
                </a:moveTo>
                <a:lnTo>
                  <a:pt x="559923" y="0"/>
                </a:lnTo>
                <a:lnTo>
                  <a:pt x="539990" y="30338"/>
                </a:lnTo>
                <a:cubicBezTo>
                  <a:pt x="192307" y="594626"/>
                  <a:pt x="-160780" y="1445564"/>
                  <a:pt x="129256" y="2292898"/>
                </a:cubicBezTo>
                <a:cubicBezTo>
                  <a:pt x="352637" y="2945524"/>
                  <a:pt x="835430" y="3196119"/>
                  <a:pt x="1264178" y="3419670"/>
                </a:cubicBezTo>
                <a:cubicBezTo>
                  <a:pt x="1716233" y="3655166"/>
                  <a:pt x="2127418" y="3869358"/>
                  <a:pt x="2147669" y="4494593"/>
                </a:cubicBezTo>
                <a:lnTo>
                  <a:pt x="2146579" y="4539102"/>
                </a:lnTo>
                <a:lnTo>
                  <a:pt x="2127439" y="4539102"/>
                </a:lnTo>
                <a:lnTo>
                  <a:pt x="2127769" y="4532211"/>
                </a:lnTo>
                <a:cubicBezTo>
                  <a:pt x="2126461" y="4357005"/>
                  <a:pt x="2094879" y="4206834"/>
                  <a:pt x="2033404" y="4077706"/>
                </a:cubicBezTo>
                <a:cubicBezTo>
                  <a:pt x="1885684" y="3767618"/>
                  <a:pt x="1577633" y="3607165"/>
                  <a:pt x="1253370" y="3437699"/>
                </a:cubicBezTo>
                <a:cubicBezTo>
                  <a:pt x="822820" y="3214147"/>
                  <a:pt x="334623" y="2959947"/>
                  <a:pt x="109440" y="2300109"/>
                </a:cubicBezTo>
                <a:cubicBezTo>
                  <a:pt x="-20266" y="1921513"/>
                  <a:pt x="-34677" y="1512269"/>
                  <a:pt x="66205" y="1081391"/>
                </a:cubicBezTo>
                <a:cubicBezTo>
                  <a:pt x="145469" y="737050"/>
                  <a:pt x="300395" y="380088"/>
                  <a:pt x="521975" y="19521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00"/>
          </a:p>
        </p:txBody>
      </p:sp>
      <p:sp>
        <p:nvSpPr>
          <p:cNvPr id="43" name="Oval 42"/>
          <p:cNvSpPr/>
          <p:nvPr/>
        </p:nvSpPr>
        <p:spPr>
          <a:xfrm>
            <a:off x="8766096" y="6438539"/>
            <a:ext cx="740229" cy="7402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/>
          </a:p>
        </p:txBody>
      </p:sp>
      <p:sp>
        <p:nvSpPr>
          <p:cNvPr id="45" name="TextBox 44"/>
          <p:cNvSpPr txBox="1"/>
          <p:nvPr/>
        </p:nvSpPr>
        <p:spPr>
          <a:xfrm>
            <a:off x="7231949" y="4365778"/>
            <a:ext cx="38241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Continue Presentation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5400000">
            <a:off x="8937171" y="5269196"/>
            <a:ext cx="413658" cy="41365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/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 rot="5400000">
            <a:off x="9096225" y="5404587"/>
            <a:ext cx="79971" cy="142875"/>
          </a:xfrm>
          <a:custGeom>
            <a:avLst/>
            <a:gdLst>
              <a:gd name="T0" fmla="*/ 54 w 485"/>
              <a:gd name="T1" fmla="*/ 867 h 867"/>
              <a:gd name="T2" fmla="*/ 19 w 485"/>
              <a:gd name="T3" fmla="*/ 853 h 867"/>
              <a:gd name="T4" fmla="*/ 19 w 485"/>
              <a:gd name="T5" fmla="*/ 783 h 867"/>
              <a:gd name="T6" fmla="*/ 366 w 485"/>
              <a:gd name="T7" fmla="*/ 436 h 867"/>
              <a:gd name="T8" fmla="*/ 19 w 485"/>
              <a:gd name="T9" fmla="*/ 89 h 867"/>
              <a:gd name="T10" fmla="*/ 19 w 485"/>
              <a:gd name="T11" fmla="*/ 19 h 867"/>
              <a:gd name="T12" fmla="*/ 89 w 485"/>
              <a:gd name="T13" fmla="*/ 19 h 867"/>
              <a:gd name="T14" fmla="*/ 471 w 485"/>
              <a:gd name="T15" fmla="*/ 401 h 867"/>
              <a:gd name="T16" fmla="*/ 485 w 485"/>
              <a:gd name="T17" fmla="*/ 436 h 867"/>
              <a:gd name="T18" fmla="*/ 471 w 485"/>
              <a:gd name="T19" fmla="*/ 471 h 867"/>
              <a:gd name="T20" fmla="*/ 89 w 485"/>
              <a:gd name="T21" fmla="*/ 853 h 867"/>
              <a:gd name="T22" fmla="*/ 54 w 485"/>
              <a:gd name="T23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5" h="867">
                <a:moveTo>
                  <a:pt x="54" y="867"/>
                </a:moveTo>
                <a:cubicBezTo>
                  <a:pt x="41" y="867"/>
                  <a:pt x="29" y="863"/>
                  <a:pt x="19" y="853"/>
                </a:cubicBezTo>
                <a:cubicBezTo>
                  <a:pt x="0" y="834"/>
                  <a:pt x="0" y="803"/>
                  <a:pt x="19" y="783"/>
                </a:cubicBezTo>
                <a:cubicBezTo>
                  <a:pt x="366" y="436"/>
                  <a:pt x="366" y="436"/>
                  <a:pt x="366" y="436"/>
                </a:cubicBezTo>
                <a:cubicBezTo>
                  <a:pt x="19" y="89"/>
                  <a:pt x="19" y="89"/>
                  <a:pt x="19" y="89"/>
                </a:cubicBezTo>
                <a:cubicBezTo>
                  <a:pt x="0" y="69"/>
                  <a:pt x="0" y="38"/>
                  <a:pt x="19" y="19"/>
                </a:cubicBezTo>
                <a:cubicBezTo>
                  <a:pt x="38" y="0"/>
                  <a:pt x="70" y="0"/>
                  <a:pt x="89" y="19"/>
                </a:cubicBezTo>
                <a:cubicBezTo>
                  <a:pt x="471" y="401"/>
                  <a:pt x="471" y="401"/>
                  <a:pt x="471" y="401"/>
                </a:cubicBezTo>
                <a:cubicBezTo>
                  <a:pt x="480" y="410"/>
                  <a:pt x="485" y="423"/>
                  <a:pt x="485" y="436"/>
                </a:cubicBezTo>
                <a:cubicBezTo>
                  <a:pt x="485" y="449"/>
                  <a:pt x="480" y="462"/>
                  <a:pt x="471" y="471"/>
                </a:cubicBezTo>
                <a:cubicBezTo>
                  <a:pt x="89" y="853"/>
                  <a:pt x="89" y="853"/>
                  <a:pt x="89" y="853"/>
                </a:cubicBezTo>
                <a:cubicBezTo>
                  <a:pt x="79" y="863"/>
                  <a:pt x="67" y="867"/>
                  <a:pt x="54" y="8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70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7CBEAE3-18B3-AD2F-3F50-9ECEA8DC7FD8}"/>
              </a:ext>
            </a:extLst>
          </p:cNvPr>
          <p:cNvSpPr txBox="1"/>
          <p:nvPr/>
        </p:nvSpPr>
        <p:spPr>
          <a:xfrm>
            <a:off x="2325492" y="1281974"/>
            <a:ext cx="1363706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FC Gimmick [Non-commercial] Bd" pitchFamily="2" charset="-34"/>
                <a:cs typeface="FC Gimmick [Non-commercial] Bd" pitchFamily="2" charset="-34"/>
              </a:rPr>
              <a:t>IMPORTANT ! ! !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latin typeface="FC Gimmick [Non-commercial] Bd" pitchFamily="2" charset="-34"/>
                <a:cs typeface="FC Gimmick [Non-commercial] Bd" pitchFamily="2" charset="-34"/>
              </a:rPr>
              <a:t>Changed for VRU Plan</a:t>
            </a:r>
            <a:endParaRPr lang="id-ID" sz="9600" dirty="0">
              <a:solidFill>
                <a:schemeClr val="bg1"/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5D55050-6E6B-7862-C20F-3F08282D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5F536FA-830F-002D-8118-B768C3CDBE20}"/>
              </a:ext>
            </a:extLst>
          </p:cNvPr>
          <p:cNvSpPr txBox="1"/>
          <p:nvPr/>
        </p:nvSpPr>
        <p:spPr>
          <a:xfrm>
            <a:off x="1080000" y="3881458"/>
            <a:ext cx="643987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th-TH" sz="6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เอกสารประกอบการประชุม</a:t>
            </a:r>
            <a:endParaRPr lang="pl-PL" sz="60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E1A52FD-C6BE-FC1A-B29B-79F2F85F00D3}"/>
              </a:ext>
            </a:extLst>
          </p:cNvPr>
          <p:cNvSpPr txBox="1"/>
          <p:nvPr/>
        </p:nvSpPr>
        <p:spPr>
          <a:xfrm>
            <a:off x="1079999" y="3419793"/>
            <a:ext cx="199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Handbook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102579C-0928-D5D3-E773-7EF9E02E98B5}"/>
              </a:ext>
            </a:extLst>
          </p:cNvPr>
          <p:cNvSpPr/>
          <p:nvPr/>
        </p:nvSpPr>
        <p:spPr>
          <a:xfrm>
            <a:off x="3169959" y="3636225"/>
            <a:ext cx="1080000" cy="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448C49F-5C77-E7B7-C4BF-0325FE6A0404}"/>
              </a:ext>
            </a:extLst>
          </p:cNvPr>
          <p:cNvSpPr txBox="1"/>
          <p:nvPr/>
        </p:nvSpPr>
        <p:spPr>
          <a:xfrm>
            <a:off x="1080001" y="4829065"/>
            <a:ext cx="6443406" cy="149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สามารถดาวน์โหลดเอกสารทั้งหมดได้ที่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เว็บไซต์กองนโยบายและแผน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www.plan.vru.ac.th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0F2A1E5-8806-0047-FA75-7DD24C1E5743}"/>
              </a:ext>
            </a:extLst>
          </p:cNvPr>
          <p:cNvSpPr txBox="1"/>
          <p:nvPr/>
        </p:nvSpPr>
        <p:spPr>
          <a:xfrm>
            <a:off x="13084967" y="1858962"/>
            <a:ext cx="412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Prompt" panose="00000500000000000000" pitchFamily="2" charset="-34"/>
                <a:cs typeface="Prompt" panose="00000500000000000000" pitchFamily="2" charset="-34"/>
              </a:rPr>
              <a:t>แผนปฏิบัติการ </a:t>
            </a:r>
            <a:r>
              <a:rPr lang="en-US" sz="2800" dirty="0">
                <a:latin typeface="Prompt" panose="00000500000000000000" pitchFamily="2" charset="-34"/>
                <a:cs typeface="Prompt" panose="00000500000000000000" pitchFamily="2" charset="-34"/>
              </a:rPr>
              <a:t>2566</a:t>
            </a:r>
            <a:endParaRPr lang="pl-PL" sz="2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EB70DC9-7FC6-19C0-484E-0736D1697035}"/>
              </a:ext>
            </a:extLst>
          </p:cNvPr>
          <p:cNvSpPr txBox="1"/>
          <p:nvPr/>
        </p:nvSpPr>
        <p:spPr>
          <a:xfrm>
            <a:off x="13084968" y="3045125"/>
            <a:ext cx="4593432" cy="120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แผนปฏิบัติการมหาวิทยาลัยราชภัฏ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วไลยอลงกรณ์ ในพระบรมราชูปถัมภ์ 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ประจำปีงบประมาณ พ.ศ. </a:t>
            </a:r>
            <a:r>
              <a:rPr lang="en-US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</a:t>
            </a:r>
            <a:endParaRPr lang="pl-PL" sz="3200" dirty="0">
              <a:solidFill>
                <a:schemeClr val="tx2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82ECD2D-858A-5A14-F4B7-5B22B629BEE2}"/>
              </a:ext>
            </a:extLst>
          </p:cNvPr>
          <p:cNvSpPr txBox="1"/>
          <p:nvPr/>
        </p:nvSpPr>
        <p:spPr>
          <a:xfrm>
            <a:off x="13084967" y="2382182"/>
            <a:ext cx="412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Oct </a:t>
            </a:r>
            <a:r>
              <a:rPr lang="pl-PL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202</a:t>
            </a:r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  <a:r>
              <a:rPr lang="pl-PL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/ </a:t>
            </a:r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Plan Division</a:t>
            </a:r>
            <a:endParaRPr lang="pl-PL" sz="20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201310E-9FF0-3B36-D962-43465A8CF884}"/>
              </a:ext>
            </a:extLst>
          </p:cNvPr>
          <p:cNvSpPr txBox="1"/>
          <p:nvPr/>
        </p:nvSpPr>
        <p:spPr>
          <a:xfrm>
            <a:off x="8535191" y="6836909"/>
            <a:ext cx="412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Prompt" panose="00000500000000000000" pitchFamily="2" charset="-34"/>
                <a:cs typeface="Prompt" panose="00000500000000000000" pitchFamily="2" charset="-34"/>
              </a:rPr>
              <a:t>คู่มือรายละเอียดตัวชี้วัด</a:t>
            </a:r>
            <a:endParaRPr lang="pl-PL" sz="2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1617DB4-3393-5BFB-E775-652EDF69F933}"/>
              </a:ext>
            </a:extLst>
          </p:cNvPr>
          <p:cNvSpPr txBox="1"/>
          <p:nvPr/>
        </p:nvSpPr>
        <p:spPr>
          <a:xfrm>
            <a:off x="8535191" y="8023072"/>
            <a:ext cx="4845096" cy="192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คู่มือรายละเอียดตัวชี้วัด </a:t>
            </a:r>
            <a:r>
              <a:rPr lang="en-US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(KPIs Template)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แผนปฏิบัติการมหาวิทยาลัยราชภัฏ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วไลยอลงกรณ์ ในพระบรมราชูปถัมภ์ 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ประจำปีงบประมาณ พ.ศ. </a:t>
            </a:r>
            <a:r>
              <a:rPr lang="en-US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</a:t>
            </a:r>
          </a:p>
          <a:p>
            <a:pPr>
              <a:lnSpc>
                <a:spcPts val="2800"/>
              </a:lnSpc>
            </a:pPr>
            <a:endParaRPr lang="pl-PL" sz="3200" dirty="0">
              <a:solidFill>
                <a:schemeClr val="tx2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FEF5752-D74E-17E4-3C18-7F31127A4195}"/>
              </a:ext>
            </a:extLst>
          </p:cNvPr>
          <p:cNvSpPr txBox="1"/>
          <p:nvPr/>
        </p:nvSpPr>
        <p:spPr>
          <a:xfrm>
            <a:off x="8535191" y="7360129"/>
            <a:ext cx="412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Oct </a:t>
            </a:r>
            <a:r>
              <a:rPr lang="pl-PL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202</a:t>
            </a:r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  <a:r>
              <a:rPr lang="pl-PL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/ </a:t>
            </a:r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Plan Division</a:t>
            </a:r>
            <a:endParaRPr lang="pl-PL" sz="20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CC7A47AE-3083-E830-5AC3-BDE70C19C20E}"/>
              </a:ext>
            </a:extLst>
          </p:cNvPr>
          <p:cNvSpPr/>
          <p:nvPr/>
        </p:nvSpPr>
        <p:spPr>
          <a:xfrm>
            <a:off x="5009180" y="1177457"/>
            <a:ext cx="792000" cy="79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B2FEA56-5239-3719-F83A-5961424D3443}"/>
              </a:ext>
            </a:extLst>
          </p:cNvPr>
          <p:cNvSpPr/>
          <p:nvPr/>
        </p:nvSpPr>
        <p:spPr>
          <a:xfrm>
            <a:off x="2117871" y="134819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BC875320-2A51-FD18-EAA0-3FB05EE37C4C}"/>
              </a:ext>
            </a:extLst>
          </p:cNvPr>
          <p:cNvSpPr/>
          <p:nvPr/>
        </p:nvSpPr>
        <p:spPr>
          <a:xfrm>
            <a:off x="3327789" y="1853300"/>
            <a:ext cx="540000" cy="54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A89F2387-4658-44EF-F31C-BE5F67C29E2F}"/>
              </a:ext>
            </a:extLst>
          </p:cNvPr>
          <p:cNvSpPr/>
          <p:nvPr/>
        </p:nvSpPr>
        <p:spPr>
          <a:xfrm>
            <a:off x="3302706" y="7487664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13F18D82-57C5-1C7C-78CE-349673BDA08C}"/>
              </a:ext>
            </a:extLst>
          </p:cNvPr>
          <p:cNvSpPr/>
          <p:nvPr/>
        </p:nvSpPr>
        <p:spPr>
          <a:xfrm>
            <a:off x="2117871" y="7707989"/>
            <a:ext cx="540000" cy="54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9280D84-A117-2B15-F23A-06F2E261551E}"/>
              </a:ext>
            </a:extLst>
          </p:cNvPr>
          <p:cNvSpPr txBox="1"/>
          <p:nvPr/>
        </p:nvSpPr>
        <p:spPr>
          <a:xfrm>
            <a:off x="1080000" y="9347424"/>
            <a:ext cx="6439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plan.vru.ac.th</a:t>
            </a:r>
            <a:endParaRPr lang="pl-PL" sz="1600" dirty="0">
              <a:solidFill>
                <a:schemeClr val="accent1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4444681-214C-DD9B-62DB-9BD66CBFD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093" y="5083331"/>
            <a:ext cx="3431039" cy="4851996"/>
          </a:xfrm>
          <a:prstGeom prst="rect">
            <a:avLst/>
          </a:prstGeom>
          <a:ln w="76200">
            <a:solidFill>
              <a:schemeClr val="accent1"/>
            </a:solidFill>
          </a:ln>
          <a:effectLst/>
        </p:spPr>
      </p:pic>
      <p:pic>
        <p:nvPicPr>
          <p:cNvPr id="11" name="รูปภาพ 10" descr="รูปภาพประกอบด้วย ข้อความ, พัดลม, อุปกรณ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03083D4-60A7-5720-C240-F171B1A74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18648"/>
            <a:ext cx="3431039" cy="485295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1419BF9-92B3-4FD3-C194-0CEB14A74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9" y="8069663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0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5F536FA-830F-002D-8118-B768C3CDBE20}"/>
              </a:ext>
            </a:extLst>
          </p:cNvPr>
          <p:cNvSpPr txBox="1"/>
          <p:nvPr/>
        </p:nvSpPr>
        <p:spPr>
          <a:xfrm>
            <a:off x="1080000" y="3881458"/>
            <a:ext cx="6439870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th-TH" sz="6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เอกสารประกอบการประชุม</a:t>
            </a:r>
          </a:p>
          <a:p>
            <a:pPr>
              <a:lnSpc>
                <a:spcPts val="6000"/>
              </a:lnSpc>
            </a:pPr>
            <a:r>
              <a:rPr lang="th-TH" sz="6000" dirty="0">
                <a:solidFill>
                  <a:schemeClr val="accent1">
                    <a:lumMod val="75000"/>
                  </a:schemeClr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เพิ่มเติม</a:t>
            </a:r>
            <a:endParaRPr lang="pl-PL" sz="6000" dirty="0">
              <a:solidFill>
                <a:schemeClr val="accent1">
                  <a:lumMod val="75000"/>
                </a:schemeClr>
              </a:solidFill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E1A52FD-C6BE-FC1A-B29B-79F2F85F00D3}"/>
              </a:ext>
            </a:extLst>
          </p:cNvPr>
          <p:cNvSpPr txBox="1"/>
          <p:nvPr/>
        </p:nvSpPr>
        <p:spPr>
          <a:xfrm>
            <a:off x="1079999" y="3419793"/>
            <a:ext cx="199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Handbook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102579C-0928-D5D3-E773-7EF9E02E98B5}"/>
              </a:ext>
            </a:extLst>
          </p:cNvPr>
          <p:cNvSpPr/>
          <p:nvPr/>
        </p:nvSpPr>
        <p:spPr>
          <a:xfrm>
            <a:off x="3169959" y="3636225"/>
            <a:ext cx="1080000" cy="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448C49F-5C77-E7B7-C4BF-0325FE6A0404}"/>
              </a:ext>
            </a:extLst>
          </p:cNvPr>
          <p:cNvSpPr txBox="1"/>
          <p:nvPr/>
        </p:nvSpPr>
        <p:spPr>
          <a:xfrm>
            <a:off x="1080001" y="5541759"/>
            <a:ext cx="6443406" cy="149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สามารถดาวน์โหลดเอกสารทั้งหมดได้ที่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13C41"/>
                </a:solidFill>
                <a:effectLst/>
                <a:uLnTx/>
                <a:uFillTx/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เว็บไซต์กองนโยบายและแผน</a:t>
            </a: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313C41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www.plan.vru.ac.th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3C41"/>
              </a:solidFill>
              <a:effectLst/>
              <a:uLnTx/>
              <a:uFillTx/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CC7A47AE-3083-E830-5AC3-BDE70C19C20E}"/>
              </a:ext>
            </a:extLst>
          </p:cNvPr>
          <p:cNvSpPr/>
          <p:nvPr/>
        </p:nvSpPr>
        <p:spPr>
          <a:xfrm>
            <a:off x="5009180" y="1177457"/>
            <a:ext cx="792000" cy="79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B2FEA56-5239-3719-F83A-5961424D3443}"/>
              </a:ext>
            </a:extLst>
          </p:cNvPr>
          <p:cNvSpPr/>
          <p:nvPr/>
        </p:nvSpPr>
        <p:spPr>
          <a:xfrm>
            <a:off x="2117871" y="1348199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BC875320-2A51-FD18-EAA0-3FB05EE37C4C}"/>
              </a:ext>
            </a:extLst>
          </p:cNvPr>
          <p:cNvSpPr/>
          <p:nvPr/>
        </p:nvSpPr>
        <p:spPr>
          <a:xfrm>
            <a:off x="3327789" y="1853300"/>
            <a:ext cx="540000" cy="54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A89F2387-4658-44EF-F31C-BE5F67C29E2F}"/>
              </a:ext>
            </a:extLst>
          </p:cNvPr>
          <p:cNvSpPr/>
          <p:nvPr/>
        </p:nvSpPr>
        <p:spPr>
          <a:xfrm>
            <a:off x="4084794" y="9227241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13F18D82-57C5-1C7C-78CE-349673BDA08C}"/>
              </a:ext>
            </a:extLst>
          </p:cNvPr>
          <p:cNvSpPr/>
          <p:nvPr/>
        </p:nvSpPr>
        <p:spPr>
          <a:xfrm>
            <a:off x="2899959" y="9447566"/>
            <a:ext cx="540000" cy="54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9280D84-A117-2B15-F23A-06F2E261551E}"/>
              </a:ext>
            </a:extLst>
          </p:cNvPr>
          <p:cNvSpPr txBox="1"/>
          <p:nvPr/>
        </p:nvSpPr>
        <p:spPr>
          <a:xfrm>
            <a:off x="1080000" y="9447566"/>
            <a:ext cx="6439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plan.vru.ac.th</a:t>
            </a:r>
            <a:endParaRPr lang="pl-PL" sz="1600" dirty="0">
              <a:solidFill>
                <a:schemeClr val="accent1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6" name="pole tekstowe 13">
            <a:extLst>
              <a:ext uri="{FF2B5EF4-FFF2-40B4-BE49-F238E27FC236}">
                <a16:creationId xmlns:a16="http://schemas.microsoft.com/office/drawing/2014/main" id="{ED00E9D9-9044-0A95-B00D-459DA5E3D772}"/>
              </a:ext>
            </a:extLst>
          </p:cNvPr>
          <p:cNvSpPr txBox="1"/>
          <p:nvPr/>
        </p:nvSpPr>
        <p:spPr>
          <a:xfrm>
            <a:off x="13084967" y="1217197"/>
            <a:ext cx="4123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Prompt" panose="00000500000000000000" pitchFamily="2" charset="-34"/>
                <a:cs typeface="Prompt" panose="00000500000000000000" pitchFamily="2" charset="-34"/>
              </a:rPr>
              <a:t>แบบฟอร์มคีย์ข้อมูล</a:t>
            </a:r>
          </a:p>
          <a:p>
            <a:r>
              <a:rPr lang="th-TH" sz="2800" dirty="0">
                <a:latin typeface="Prompt" panose="00000500000000000000" pitchFamily="2" charset="-34"/>
                <a:cs typeface="Prompt" panose="00000500000000000000" pitchFamily="2" charset="-34"/>
              </a:rPr>
              <a:t>คู่มือรายละเอียดตัวชี้วัด</a:t>
            </a:r>
            <a:endParaRPr lang="pl-PL" sz="2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pole tekstowe 14">
            <a:extLst>
              <a:ext uri="{FF2B5EF4-FFF2-40B4-BE49-F238E27FC236}">
                <a16:creationId xmlns:a16="http://schemas.microsoft.com/office/drawing/2014/main" id="{B10A563C-5835-4444-C1E2-D2AB6B764060}"/>
              </a:ext>
            </a:extLst>
          </p:cNvPr>
          <p:cNvSpPr txBox="1"/>
          <p:nvPr/>
        </p:nvSpPr>
        <p:spPr>
          <a:xfrm>
            <a:off x="13084968" y="2778028"/>
            <a:ext cx="5203032" cy="192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แบบฟอร์ม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คู่มือรายละเอียดตัวชี้วัด </a:t>
            </a:r>
            <a:r>
              <a:rPr lang="en-US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(KPIs Template)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แผนปฏิบัติการมหาวิทยาลัยราชภัฏ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วไลยอลงกรณ์ ในพระบรมราชูปถัมภ์ 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ประจำปีงบประมาณ พ.ศ. </a:t>
            </a:r>
            <a:r>
              <a:rPr lang="en-US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2566</a:t>
            </a:r>
          </a:p>
        </p:txBody>
      </p:sp>
      <p:sp>
        <p:nvSpPr>
          <p:cNvPr id="9" name="pole tekstowe 15">
            <a:extLst>
              <a:ext uri="{FF2B5EF4-FFF2-40B4-BE49-F238E27FC236}">
                <a16:creationId xmlns:a16="http://schemas.microsoft.com/office/drawing/2014/main" id="{969A1C34-9D13-8F0F-BC8C-B1E3C625E5DF}"/>
              </a:ext>
            </a:extLst>
          </p:cNvPr>
          <p:cNvSpPr txBox="1"/>
          <p:nvPr/>
        </p:nvSpPr>
        <p:spPr>
          <a:xfrm>
            <a:off x="13084967" y="2195453"/>
            <a:ext cx="412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Microsoft Office Word 365</a:t>
            </a:r>
            <a:endParaRPr lang="pl-PL" sz="20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2" name="pole tekstowe 19">
            <a:extLst>
              <a:ext uri="{FF2B5EF4-FFF2-40B4-BE49-F238E27FC236}">
                <a16:creationId xmlns:a16="http://schemas.microsoft.com/office/drawing/2014/main" id="{C1AA3E27-E3D8-CCFC-39DA-D7CB69DAC2B7}"/>
              </a:ext>
            </a:extLst>
          </p:cNvPr>
          <p:cNvSpPr txBox="1"/>
          <p:nvPr/>
        </p:nvSpPr>
        <p:spPr>
          <a:xfrm>
            <a:off x="8535191" y="6836909"/>
            <a:ext cx="412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Prompt" panose="00000500000000000000" pitchFamily="2" charset="-34"/>
                <a:cs typeface="Prompt" panose="00000500000000000000" pitchFamily="2" charset="-34"/>
              </a:rPr>
              <a:t>เอกสารเพิ่มเติมทั้งหมด</a:t>
            </a:r>
            <a:endParaRPr lang="pl-PL" sz="2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3" name="pole tekstowe 20">
            <a:extLst>
              <a:ext uri="{FF2B5EF4-FFF2-40B4-BE49-F238E27FC236}">
                <a16:creationId xmlns:a16="http://schemas.microsoft.com/office/drawing/2014/main" id="{F6AC8337-182A-9DEF-30ED-B95065FF2829}"/>
              </a:ext>
            </a:extLst>
          </p:cNvPr>
          <p:cNvSpPr txBox="1"/>
          <p:nvPr/>
        </p:nvSpPr>
        <p:spPr>
          <a:xfrm>
            <a:off x="8535191" y="8023072"/>
            <a:ext cx="4845096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เอกสารประกอบการประชุมตัวชี้วัด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วันที่ </a:t>
            </a:r>
            <a:r>
              <a:rPr lang="en-US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17 </a:t>
            </a: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ตุลาคม และ วันที่ </a:t>
            </a:r>
            <a:r>
              <a:rPr lang="en-US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1 </a:t>
            </a: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พฤศจิกายน</a:t>
            </a:r>
          </a:p>
          <a:p>
            <a:pPr>
              <a:lnSpc>
                <a:spcPts val="2800"/>
              </a:lnSpc>
            </a:pPr>
            <a:r>
              <a:rPr lang="th-TH" sz="3200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ดาวน์โหลดได้ที่เว็บไซต์กองนโยบายและแผน</a:t>
            </a:r>
          </a:p>
          <a:p>
            <a:pPr>
              <a:lnSpc>
                <a:spcPts val="2800"/>
              </a:lnSpc>
            </a:pPr>
            <a:r>
              <a:rPr lang="en-US" sz="3600" b="1" dirty="0">
                <a:solidFill>
                  <a:schemeClr val="tx2"/>
                </a:solidFill>
                <a:latin typeface="Kittithada Roman 55 (กิตติธาดา " panose="02000506000000020004" pitchFamily="2" charset="-34"/>
                <a:ea typeface="Open Sans" panose="020B0606030504020204" pitchFamily="34" charset="0"/>
                <a:cs typeface="Kittithada Roman 55 (กิตติธาดา " panose="02000506000000020004" pitchFamily="2" charset="-34"/>
              </a:rPr>
              <a:t>www.plan.vru.ac.th</a:t>
            </a:r>
            <a:endParaRPr lang="pl-PL" sz="3600" b="1" dirty="0">
              <a:solidFill>
                <a:schemeClr val="tx2"/>
              </a:solidFill>
              <a:latin typeface="Kittithada Roman 55 (กิตติธาดา " panose="02000506000000020004" pitchFamily="2" charset="-34"/>
              <a:ea typeface="Open Sans" panose="020B0606030504020204" pitchFamily="34" charset="0"/>
              <a:cs typeface="Kittithada Roman 55 (กิตติธาดา " panose="02000506000000020004" pitchFamily="2" charset="-34"/>
            </a:endParaRPr>
          </a:p>
        </p:txBody>
      </p:sp>
      <p:sp>
        <p:nvSpPr>
          <p:cNvPr id="17" name="pole tekstowe 21">
            <a:extLst>
              <a:ext uri="{FF2B5EF4-FFF2-40B4-BE49-F238E27FC236}">
                <a16:creationId xmlns:a16="http://schemas.microsoft.com/office/drawing/2014/main" id="{692EE3F5-5B1F-839D-A634-15111D70B38D}"/>
              </a:ext>
            </a:extLst>
          </p:cNvPr>
          <p:cNvSpPr txBox="1"/>
          <p:nvPr/>
        </p:nvSpPr>
        <p:spPr>
          <a:xfrm>
            <a:off x="8535191" y="7360129"/>
            <a:ext cx="412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www.plan.vru.ac.th</a:t>
            </a:r>
            <a:endParaRPr lang="pl-PL" sz="20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4FF5AAE-2EF2-2B79-CC79-11DC09AB5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371" y="5551146"/>
            <a:ext cx="4356170" cy="435617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959A33F-94AE-1BEE-19CE-D0725F47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07" y="739871"/>
            <a:ext cx="4374000" cy="43740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A0998BF-DE8F-2257-79A4-CA5C4E0B0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99" y="8069663"/>
            <a:ext cx="1389156" cy="1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5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ตัวแทนรูปภาพ 21" descr="รูปภาพประกอบด้วย ข้อความ, บุคคล, ในอาค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A8F66AD-0254-551D-0A41-75C48977BC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 b="68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003F9-55D4-4C12-A673-4C0DD154A8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D844F3-78EE-4996-95E8-20C416B28D0D}"/>
              </a:ext>
            </a:extLst>
          </p:cNvPr>
          <p:cNvGrpSpPr/>
          <p:nvPr/>
        </p:nvGrpSpPr>
        <p:grpSpPr>
          <a:xfrm>
            <a:off x="8408952" y="527851"/>
            <a:ext cx="1470096" cy="335573"/>
            <a:chOff x="1387580" y="237333"/>
            <a:chExt cx="3721791" cy="849559"/>
          </a:xfrm>
          <a:solidFill>
            <a:schemeClr val="bg2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CCF6D4-AE3D-413F-9C7F-576A5882772D}"/>
                </a:ext>
              </a:extLst>
            </p:cNvPr>
            <p:cNvGrpSpPr/>
            <p:nvPr/>
          </p:nvGrpSpPr>
          <p:grpSpPr>
            <a:xfrm>
              <a:off x="1387580" y="241620"/>
              <a:ext cx="840105" cy="840105"/>
              <a:chOff x="2973039" y="350882"/>
              <a:chExt cx="840105" cy="840105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00086B7-BF98-4474-8DFF-96FF8D06D556}"/>
                  </a:ext>
                </a:extLst>
              </p:cNvPr>
              <p:cNvSpPr/>
              <p:nvPr/>
            </p:nvSpPr>
            <p:spPr>
              <a:xfrm>
                <a:off x="2973039" y="350882"/>
                <a:ext cx="840105" cy="840105"/>
              </a:xfrm>
              <a:custGeom>
                <a:avLst/>
                <a:gdLst>
                  <a:gd name="connsiteX0" fmla="*/ 424339 w 840105"/>
                  <a:gd name="connsiteY0" fmla="*/ 0 h 840105"/>
                  <a:gd name="connsiteX1" fmla="*/ 724376 w 840105"/>
                  <a:gd name="connsiteY1" fmla="*/ 124301 h 840105"/>
                  <a:gd name="connsiteX2" fmla="*/ 848677 w 840105"/>
                  <a:gd name="connsiteY2" fmla="*/ 424339 h 840105"/>
                  <a:gd name="connsiteX3" fmla="*/ 724376 w 840105"/>
                  <a:gd name="connsiteY3" fmla="*/ 724376 h 840105"/>
                  <a:gd name="connsiteX4" fmla="*/ 424339 w 840105"/>
                  <a:gd name="connsiteY4" fmla="*/ 848677 h 840105"/>
                  <a:gd name="connsiteX5" fmla="*/ 124301 w 840105"/>
                  <a:gd name="connsiteY5" fmla="*/ 724376 h 840105"/>
                  <a:gd name="connsiteX6" fmla="*/ 0 w 840105"/>
                  <a:gd name="connsiteY6" fmla="*/ 424339 h 840105"/>
                  <a:gd name="connsiteX7" fmla="*/ 124301 w 840105"/>
                  <a:gd name="connsiteY7" fmla="*/ 124301 h 840105"/>
                  <a:gd name="connsiteX8" fmla="*/ 424339 w 840105"/>
                  <a:gd name="connsiteY8" fmla="*/ 0 h 840105"/>
                  <a:gd name="connsiteX9" fmla="*/ 424339 w 840105"/>
                  <a:gd name="connsiteY9" fmla="*/ 0 h 840105"/>
                  <a:gd name="connsiteX10" fmla="*/ 701231 w 840105"/>
                  <a:gd name="connsiteY10" fmla="*/ 147447 h 840105"/>
                  <a:gd name="connsiteX11" fmla="*/ 424339 w 840105"/>
                  <a:gd name="connsiteY11" fmla="*/ 32575 h 840105"/>
                  <a:gd name="connsiteX12" fmla="*/ 147447 w 840105"/>
                  <a:gd name="connsiteY12" fmla="*/ 147447 h 840105"/>
                  <a:gd name="connsiteX13" fmla="*/ 32575 w 840105"/>
                  <a:gd name="connsiteY13" fmla="*/ 424339 h 840105"/>
                  <a:gd name="connsiteX14" fmla="*/ 147447 w 840105"/>
                  <a:gd name="connsiteY14" fmla="*/ 701230 h 840105"/>
                  <a:gd name="connsiteX15" fmla="*/ 424339 w 840105"/>
                  <a:gd name="connsiteY15" fmla="*/ 816102 h 840105"/>
                  <a:gd name="connsiteX16" fmla="*/ 701231 w 840105"/>
                  <a:gd name="connsiteY16" fmla="*/ 701230 h 840105"/>
                  <a:gd name="connsiteX17" fmla="*/ 816102 w 840105"/>
                  <a:gd name="connsiteY17" fmla="*/ 424339 h 840105"/>
                  <a:gd name="connsiteX18" fmla="*/ 701231 w 840105"/>
                  <a:gd name="connsiteY18" fmla="*/ 147447 h 840105"/>
                  <a:gd name="connsiteX19" fmla="*/ 701231 w 840105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0105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7" y="306895"/>
                      <a:pt x="848677" y="424339"/>
                    </a:cubicBezTo>
                    <a:cubicBezTo>
                      <a:pt x="848677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6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0596" y="47149"/>
                      <a:pt x="306896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1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1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5245" y="316325"/>
                      <a:pt x="771525" y="218599"/>
                      <a:pt x="701231" y="147447"/>
                    </a:cubicBezTo>
                    <a:lnTo>
                      <a:pt x="701231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96D3E7-EAB9-4117-9153-9077191C359F}"/>
                  </a:ext>
                </a:extLst>
              </p:cNvPr>
              <p:cNvSpPr/>
              <p:nvPr/>
            </p:nvSpPr>
            <p:spPr>
              <a:xfrm>
                <a:off x="3296223" y="558337"/>
                <a:ext cx="197168" cy="428625"/>
              </a:xfrm>
              <a:custGeom>
                <a:avLst/>
                <a:gdLst>
                  <a:gd name="connsiteX0" fmla="*/ 132874 w 197167"/>
                  <a:gd name="connsiteY0" fmla="*/ 130302 h 428625"/>
                  <a:gd name="connsiteX1" fmla="*/ 132874 w 197167"/>
                  <a:gd name="connsiteY1" fmla="*/ 95155 h 428625"/>
                  <a:gd name="connsiteX2" fmla="*/ 151733 w 197167"/>
                  <a:gd name="connsiteY2" fmla="*/ 74581 h 428625"/>
                  <a:gd name="connsiteX3" fmla="*/ 200597 w 197167"/>
                  <a:gd name="connsiteY3" fmla="*/ 74581 h 428625"/>
                  <a:gd name="connsiteX4" fmla="*/ 200597 w 197167"/>
                  <a:gd name="connsiteY4" fmla="*/ 0 h 428625"/>
                  <a:gd name="connsiteX5" fmla="*/ 133731 w 197167"/>
                  <a:gd name="connsiteY5" fmla="*/ 0 h 428625"/>
                  <a:gd name="connsiteX6" fmla="*/ 42863 w 197167"/>
                  <a:gd name="connsiteY6" fmla="*/ 90868 h 428625"/>
                  <a:gd name="connsiteX7" fmla="*/ 42863 w 197167"/>
                  <a:gd name="connsiteY7" fmla="*/ 130302 h 428625"/>
                  <a:gd name="connsiteX8" fmla="*/ 0 w 197167"/>
                  <a:gd name="connsiteY8" fmla="*/ 130302 h 428625"/>
                  <a:gd name="connsiteX9" fmla="*/ 0 w 197167"/>
                  <a:gd name="connsiteY9" fmla="*/ 182594 h 428625"/>
                  <a:gd name="connsiteX10" fmla="*/ 0 w 197167"/>
                  <a:gd name="connsiteY10" fmla="*/ 216884 h 428625"/>
                  <a:gd name="connsiteX11" fmla="*/ 43720 w 197167"/>
                  <a:gd name="connsiteY11" fmla="*/ 216884 h 428625"/>
                  <a:gd name="connsiteX12" fmla="*/ 43720 w 197167"/>
                  <a:gd name="connsiteY12" fmla="*/ 433769 h 428625"/>
                  <a:gd name="connsiteX13" fmla="*/ 130302 w 197167"/>
                  <a:gd name="connsiteY13" fmla="*/ 433769 h 428625"/>
                  <a:gd name="connsiteX14" fmla="*/ 130302 w 197167"/>
                  <a:gd name="connsiteY14" fmla="*/ 216884 h 428625"/>
                  <a:gd name="connsiteX15" fmla="*/ 193738 w 197167"/>
                  <a:gd name="connsiteY15" fmla="*/ 216884 h 428625"/>
                  <a:gd name="connsiteX16" fmla="*/ 196310 w 197167"/>
                  <a:gd name="connsiteY16" fmla="*/ 182594 h 428625"/>
                  <a:gd name="connsiteX17" fmla="*/ 201454 w 197167"/>
                  <a:gd name="connsiteY17" fmla="*/ 130302 h 428625"/>
                  <a:gd name="connsiteX18" fmla="*/ 132874 w 197167"/>
                  <a:gd name="connsiteY18" fmla="*/ 130302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7167" h="428625">
                    <a:moveTo>
                      <a:pt x="132874" y="130302"/>
                    </a:moveTo>
                    <a:lnTo>
                      <a:pt x="132874" y="95155"/>
                    </a:lnTo>
                    <a:cubicBezTo>
                      <a:pt x="132874" y="78867"/>
                      <a:pt x="144018" y="74581"/>
                      <a:pt x="151733" y="74581"/>
                    </a:cubicBezTo>
                    <a:cubicBezTo>
                      <a:pt x="159448" y="74581"/>
                      <a:pt x="200597" y="74581"/>
                      <a:pt x="200597" y="74581"/>
                    </a:cubicBezTo>
                    <a:lnTo>
                      <a:pt x="200597" y="0"/>
                    </a:lnTo>
                    <a:lnTo>
                      <a:pt x="133731" y="0"/>
                    </a:lnTo>
                    <a:cubicBezTo>
                      <a:pt x="59150" y="0"/>
                      <a:pt x="42863" y="54864"/>
                      <a:pt x="42863" y="90868"/>
                    </a:cubicBezTo>
                    <a:lnTo>
                      <a:pt x="42863" y="130302"/>
                    </a:lnTo>
                    <a:lnTo>
                      <a:pt x="0" y="130302"/>
                    </a:lnTo>
                    <a:lnTo>
                      <a:pt x="0" y="182594"/>
                    </a:lnTo>
                    <a:lnTo>
                      <a:pt x="0" y="216884"/>
                    </a:lnTo>
                    <a:lnTo>
                      <a:pt x="43720" y="216884"/>
                    </a:lnTo>
                    <a:cubicBezTo>
                      <a:pt x="43720" y="315468"/>
                      <a:pt x="43720" y="433769"/>
                      <a:pt x="43720" y="433769"/>
                    </a:cubicBezTo>
                    <a:lnTo>
                      <a:pt x="130302" y="433769"/>
                    </a:lnTo>
                    <a:cubicBezTo>
                      <a:pt x="130302" y="433769"/>
                      <a:pt x="130302" y="313754"/>
                      <a:pt x="130302" y="216884"/>
                    </a:cubicBezTo>
                    <a:lnTo>
                      <a:pt x="193738" y="216884"/>
                    </a:lnTo>
                    <a:lnTo>
                      <a:pt x="196310" y="182594"/>
                    </a:lnTo>
                    <a:lnTo>
                      <a:pt x="201454" y="130302"/>
                    </a:lnTo>
                    <a:lnTo>
                      <a:pt x="132874" y="130302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219510-C366-4843-846A-34E85262B211}"/>
                </a:ext>
              </a:extLst>
            </p:cNvPr>
            <p:cNvGrpSpPr/>
            <p:nvPr/>
          </p:nvGrpSpPr>
          <p:grpSpPr>
            <a:xfrm>
              <a:off x="2339569" y="241620"/>
              <a:ext cx="848678" cy="840105"/>
              <a:chOff x="7291008" y="350882"/>
              <a:chExt cx="848678" cy="840105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4F638F9-35F9-4506-BD82-5532767127D6}"/>
                  </a:ext>
                </a:extLst>
              </p:cNvPr>
              <p:cNvSpPr/>
              <p:nvPr/>
            </p:nvSpPr>
            <p:spPr>
              <a:xfrm>
                <a:off x="7291008" y="350882"/>
                <a:ext cx="848678" cy="840105"/>
              </a:xfrm>
              <a:custGeom>
                <a:avLst/>
                <a:gdLst>
                  <a:gd name="connsiteX0" fmla="*/ 424339 w 848677"/>
                  <a:gd name="connsiteY0" fmla="*/ 0 h 840105"/>
                  <a:gd name="connsiteX1" fmla="*/ 724376 w 848677"/>
                  <a:gd name="connsiteY1" fmla="*/ 124301 h 840105"/>
                  <a:gd name="connsiteX2" fmla="*/ 848678 w 848677"/>
                  <a:gd name="connsiteY2" fmla="*/ 424339 h 840105"/>
                  <a:gd name="connsiteX3" fmla="*/ 724376 w 848677"/>
                  <a:gd name="connsiteY3" fmla="*/ 724376 h 840105"/>
                  <a:gd name="connsiteX4" fmla="*/ 424339 w 848677"/>
                  <a:gd name="connsiteY4" fmla="*/ 848677 h 840105"/>
                  <a:gd name="connsiteX5" fmla="*/ 124301 w 848677"/>
                  <a:gd name="connsiteY5" fmla="*/ 724376 h 840105"/>
                  <a:gd name="connsiteX6" fmla="*/ 0 w 848677"/>
                  <a:gd name="connsiteY6" fmla="*/ 424339 h 840105"/>
                  <a:gd name="connsiteX7" fmla="*/ 124301 w 848677"/>
                  <a:gd name="connsiteY7" fmla="*/ 124301 h 840105"/>
                  <a:gd name="connsiteX8" fmla="*/ 424339 w 848677"/>
                  <a:gd name="connsiteY8" fmla="*/ 0 h 840105"/>
                  <a:gd name="connsiteX9" fmla="*/ 424339 w 848677"/>
                  <a:gd name="connsiteY9" fmla="*/ 0 h 840105"/>
                  <a:gd name="connsiteX10" fmla="*/ 701230 w 848677"/>
                  <a:gd name="connsiteY10" fmla="*/ 147447 h 840105"/>
                  <a:gd name="connsiteX11" fmla="*/ 424339 w 848677"/>
                  <a:gd name="connsiteY11" fmla="*/ 32575 h 840105"/>
                  <a:gd name="connsiteX12" fmla="*/ 147447 w 848677"/>
                  <a:gd name="connsiteY12" fmla="*/ 147447 h 840105"/>
                  <a:gd name="connsiteX13" fmla="*/ 32575 w 848677"/>
                  <a:gd name="connsiteY13" fmla="*/ 424339 h 840105"/>
                  <a:gd name="connsiteX14" fmla="*/ 147447 w 848677"/>
                  <a:gd name="connsiteY14" fmla="*/ 701230 h 840105"/>
                  <a:gd name="connsiteX15" fmla="*/ 424339 w 848677"/>
                  <a:gd name="connsiteY15" fmla="*/ 816102 h 840105"/>
                  <a:gd name="connsiteX16" fmla="*/ 701230 w 848677"/>
                  <a:gd name="connsiteY16" fmla="*/ 701230 h 840105"/>
                  <a:gd name="connsiteX17" fmla="*/ 816102 w 848677"/>
                  <a:gd name="connsiteY17" fmla="*/ 424339 h 840105"/>
                  <a:gd name="connsiteX18" fmla="*/ 701230 w 848677"/>
                  <a:gd name="connsiteY18" fmla="*/ 147447 h 840105"/>
                  <a:gd name="connsiteX19" fmla="*/ 701230 w 848677"/>
                  <a:gd name="connsiteY19" fmla="*/ 147447 h 84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0105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7"/>
                      <a:pt x="424339" y="848677"/>
                    </a:cubicBezTo>
                    <a:cubicBezTo>
                      <a:pt x="306895" y="848677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6895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2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2" y="816102"/>
                      <a:pt x="630079" y="772382"/>
                      <a:pt x="701230" y="701230"/>
                    </a:cubicBezTo>
                    <a:cubicBezTo>
                      <a:pt x="772382" y="630079"/>
                      <a:pt x="816102" y="532352"/>
                      <a:pt x="816102" y="424339"/>
                    </a:cubicBezTo>
                    <a:cubicBezTo>
                      <a:pt x="816102" y="316325"/>
                      <a:pt x="772382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5B8E1DF-566C-43D8-89CB-590A3EF21B24}"/>
                  </a:ext>
                </a:extLst>
              </p:cNvPr>
              <p:cNvSpPr/>
              <p:nvPr/>
            </p:nvSpPr>
            <p:spPr>
              <a:xfrm>
                <a:off x="7491952" y="631393"/>
                <a:ext cx="445770" cy="282893"/>
              </a:xfrm>
              <a:custGeom>
                <a:avLst/>
                <a:gdLst>
                  <a:gd name="connsiteX0" fmla="*/ 267114 w 445770"/>
                  <a:gd name="connsiteY0" fmla="*/ 114682 h 282892"/>
                  <a:gd name="connsiteX1" fmla="*/ 172816 w 445770"/>
                  <a:gd name="connsiteY1" fmla="*/ 114682 h 282892"/>
                  <a:gd name="connsiteX2" fmla="*/ 146242 w 445770"/>
                  <a:gd name="connsiteY2" fmla="*/ 114682 h 282892"/>
                  <a:gd name="connsiteX3" fmla="*/ 141956 w 445770"/>
                  <a:gd name="connsiteY3" fmla="*/ 118111 h 282892"/>
                  <a:gd name="connsiteX4" fmla="*/ 141956 w 445770"/>
                  <a:gd name="connsiteY4" fmla="*/ 172975 h 282892"/>
                  <a:gd name="connsiteX5" fmla="*/ 218251 w 445770"/>
                  <a:gd name="connsiteY5" fmla="*/ 172975 h 282892"/>
                  <a:gd name="connsiteX6" fmla="*/ 215679 w 445770"/>
                  <a:gd name="connsiteY6" fmla="*/ 182405 h 282892"/>
                  <a:gd name="connsiteX7" fmla="*/ 129097 w 445770"/>
                  <a:gd name="connsiteY7" fmla="*/ 227839 h 282892"/>
                  <a:gd name="connsiteX8" fmla="*/ 60517 w 445770"/>
                  <a:gd name="connsiteY8" fmla="*/ 127541 h 282892"/>
                  <a:gd name="connsiteX9" fmla="*/ 66517 w 445770"/>
                  <a:gd name="connsiteY9" fmla="*/ 107824 h 282892"/>
                  <a:gd name="connsiteX10" fmla="*/ 160815 w 445770"/>
                  <a:gd name="connsiteY10" fmla="*/ 60675 h 282892"/>
                  <a:gd name="connsiteX11" fmla="*/ 196819 w 445770"/>
                  <a:gd name="connsiteY11" fmla="*/ 79535 h 282892"/>
                  <a:gd name="connsiteX12" fmla="*/ 238825 w 445770"/>
                  <a:gd name="connsiteY12" fmla="*/ 37529 h 282892"/>
                  <a:gd name="connsiteX13" fmla="*/ 235396 w 445770"/>
                  <a:gd name="connsiteY13" fmla="*/ 34100 h 282892"/>
                  <a:gd name="connsiteX14" fmla="*/ 119667 w 445770"/>
                  <a:gd name="connsiteY14" fmla="*/ 2382 h 282892"/>
                  <a:gd name="connsiteX15" fmla="*/ 2223 w 445770"/>
                  <a:gd name="connsiteY15" fmla="*/ 119825 h 282892"/>
                  <a:gd name="connsiteX16" fmla="*/ 9082 w 445770"/>
                  <a:gd name="connsiteY16" fmla="*/ 196121 h 282892"/>
                  <a:gd name="connsiteX17" fmla="*/ 159958 w 445770"/>
                  <a:gd name="connsiteY17" fmla="*/ 286989 h 282892"/>
                  <a:gd name="connsiteX18" fmla="*/ 243111 w 445770"/>
                  <a:gd name="connsiteY18" fmla="*/ 248413 h 282892"/>
                  <a:gd name="connsiteX19" fmla="*/ 279116 w 445770"/>
                  <a:gd name="connsiteY19" fmla="*/ 124112 h 282892"/>
                  <a:gd name="connsiteX20" fmla="*/ 267114 w 445770"/>
                  <a:gd name="connsiteY20" fmla="*/ 114682 h 282892"/>
                  <a:gd name="connsiteX21" fmla="*/ 267114 w 445770"/>
                  <a:gd name="connsiteY21" fmla="*/ 114682 h 282892"/>
                  <a:gd name="connsiteX22" fmla="*/ 408560 w 445770"/>
                  <a:gd name="connsiteY22" fmla="*/ 118968 h 282892"/>
                  <a:gd name="connsiteX23" fmla="*/ 399131 w 445770"/>
                  <a:gd name="connsiteY23" fmla="*/ 118968 h 282892"/>
                  <a:gd name="connsiteX24" fmla="*/ 399131 w 445770"/>
                  <a:gd name="connsiteY24" fmla="*/ 117254 h 282892"/>
                  <a:gd name="connsiteX25" fmla="*/ 399131 w 445770"/>
                  <a:gd name="connsiteY25" fmla="*/ 110396 h 282892"/>
                  <a:gd name="connsiteX26" fmla="*/ 399131 w 445770"/>
                  <a:gd name="connsiteY26" fmla="*/ 74391 h 282892"/>
                  <a:gd name="connsiteX27" fmla="*/ 395701 w 445770"/>
                  <a:gd name="connsiteY27" fmla="*/ 69248 h 282892"/>
                  <a:gd name="connsiteX28" fmla="*/ 362269 w 445770"/>
                  <a:gd name="connsiteY28" fmla="*/ 68390 h 282892"/>
                  <a:gd name="connsiteX29" fmla="*/ 362269 w 445770"/>
                  <a:gd name="connsiteY29" fmla="*/ 110396 h 282892"/>
                  <a:gd name="connsiteX30" fmla="*/ 362269 w 445770"/>
                  <a:gd name="connsiteY30" fmla="*/ 118111 h 282892"/>
                  <a:gd name="connsiteX31" fmla="*/ 311691 w 445770"/>
                  <a:gd name="connsiteY31" fmla="*/ 118111 h 282892"/>
                  <a:gd name="connsiteX32" fmla="*/ 311691 w 445770"/>
                  <a:gd name="connsiteY32" fmla="*/ 127541 h 282892"/>
                  <a:gd name="connsiteX33" fmla="*/ 313406 w 445770"/>
                  <a:gd name="connsiteY33" fmla="*/ 154973 h 282892"/>
                  <a:gd name="connsiteX34" fmla="*/ 339980 w 445770"/>
                  <a:gd name="connsiteY34" fmla="*/ 155830 h 282892"/>
                  <a:gd name="connsiteX35" fmla="*/ 363126 w 445770"/>
                  <a:gd name="connsiteY35" fmla="*/ 155830 h 282892"/>
                  <a:gd name="connsiteX36" fmla="*/ 363126 w 445770"/>
                  <a:gd name="connsiteY36" fmla="*/ 205550 h 282892"/>
                  <a:gd name="connsiteX37" fmla="*/ 399988 w 445770"/>
                  <a:gd name="connsiteY37" fmla="*/ 205550 h 282892"/>
                  <a:gd name="connsiteX38" fmla="*/ 399988 w 445770"/>
                  <a:gd name="connsiteY38" fmla="*/ 155830 h 282892"/>
                  <a:gd name="connsiteX39" fmla="*/ 449708 w 445770"/>
                  <a:gd name="connsiteY39" fmla="*/ 155830 h 282892"/>
                  <a:gd name="connsiteX40" fmla="*/ 449708 w 445770"/>
                  <a:gd name="connsiteY40" fmla="*/ 127541 h 282892"/>
                  <a:gd name="connsiteX41" fmla="*/ 449708 w 445770"/>
                  <a:gd name="connsiteY41" fmla="*/ 118968 h 282892"/>
                  <a:gd name="connsiteX42" fmla="*/ 408560 w 445770"/>
                  <a:gd name="connsiteY42" fmla="*/ 118968 h 282892"/>
                  <a:gd name="connsiteX43" fmla="*/ 408560 w 445770"/>
                  <a:gd name="connsiteY43" fmla="*/ 118968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45770" h="282892">
                    <a:moveTo>
                      <a:pt x="267114" y="114682"/>
                    </a:moveTo>
                    <a:cubicBezTo>
                      <a:pt x="235396" y="114682"/>
                      <a:pt x="204535" y="114682"/>
                      <a:pt x="172816" y="114682"/>
                    </a:cubicBezTo>
                    <a:cubicBezTo>
                      <a:pt x="164244" y="114682"/>
                      <a:pt x="154814" y="113825"/>
                      <a:pt x="146242" y="114682"/>
                    </a:cubicBezTo>
                    <a:cubicBezTo>
                      <a:pt x="144527" y="114682"/>
                      <a:pt x="141956" y="116396"/>
                      <a:pt x="141956" y="118111"/>
                    </a:cubicBezTo>
                    <a:cubicBezTo>
                      <a:pt x="141956" y="136113"/>
                      <a:pt x="141956" y="154115"/>
                      <a:pt x="141956" y="172975"/>
                    </a:cubicBezTo>
                    <a:cubicBezTo>
                      <a:pt x="167673" y="172975"/>
                      <a:pt x="192533" y="172975"/>
                      <a:pt x="218251" y="172975"/>
                    </a:cubicBezTo>
                    <a:cubicBezTo>
                      <a:pt x="217394" y="176404"/>
                      <a:pt x="216536" y="179833"/>
                      <a:pt x="215679" y="182405"/>
                    </a:cubicBezTo>
                    <a:cubicBezTo>
                      <a:pt x="204535" y="217552"/>
                      <a:pt x="168530" y="234697"/>
                      <a:pt x="129097" y="227839"/>
                    </a:cubicBezTo>
                    <a:cubicBezTo>
                      <a:pt x="81091" y="220124"/>
                      <a:pt x="51944" y="175547"/>
                      <a:pt x="60517" y="127541"/>
                    </a:cubicBezTo>
                    <a:cubicBezTo>
                      <a:pt x="61374" y="120683"/>
                      <a:pt x="63946" y="113825"/>
                      <a:pt x="66517" y="107824"/>
                    </a:cubicBezTo>
                    <a:cubicBezTo>
                      <a:pt x="82805" y="72677"/>
                      <a:pt x="121381" y="52103"/>
                      <a:pt x="160815" y="60675"/>
                    </a:cubicBezTo>
                    <a:cubicBezTo>
                      <a:pt x="174531" y="64104"/>
                      <a:pt x="186532" y="70105"/>
                      <a:pt x="196819" y="79535"/>
                    </a:cubicBezTo>
                    <a:cubicBezTo>
                      <a:pt x="210536" y="65819"/>
                      <a:pt x="224251" y="52103"/>
                      <a:pt x="238825" y="37529"/>
                    </a:cubicBezTo>
                    <a:cubicBezTo>
                      <a:pt x="237967" y="36672"/>
                      <a:pt x="236253" y="35815"/>
                      <a:pt x="235396" y="34100"/>
                    </a:cubicBezTo>
                    <a:cubicBezTo>
                      <a:pt x="201963" y="5811"/>
                      <a:pt x="162529" y="-5333"/>
                      <a:pt x="119667" y="2382"/>
                    </a:cubicBezTo>
                    <a:cubicBezTo>
                      <a:pt x="57088" y="12669"/>
                      <a:pt x="11654" y="61532"/>
                      <a:pt x="2223" y="119825"/>
                    </a:cubicBezTo>
                    <a:cubicBezTo>
                      <a:pt x="-2063" y="144686"/>
                      <a:pt x="-348" y="170403"/>
                      <a:pt x="9082" y="196121"/>
                    </a:cubicBezTo>
                    <a:cubicBezTo>
                      <a:pt x="33085" y="256985"/>
                      <a:pt x="94807" y="294704"/>
                      <a:pt x="159958" y="286989"/>
                    </a:cubicBezTo>
                    <a:cubicBezTo>
                      <a:pt x="192533" y="283560"/>
                      <a:pt x="220822" y="271559"/>
                      <a:pt x="243111" y="248413"/>
                    </a:cubicBezTo>
                    <a:cubicBezTo>
                      <a:pt x="276544" y="213266"/>
                      <a:pt x="285116" y="171260"/>
                      <a:pt x="279116" y="124112"/>
                    </a:cubicBezTo>
                    <a:cubicBezTo>
                      <a:pt x="277401" y="115539"/>
                      <a:pt x="273972" y="114682"/>
                      <a:pt x="267114" y="114682"/>
                    </a:cubicBezTo>
                    <a:lnTo>
                      <a:pt x="267114" y="114682"/>
                    </a:lnTo>
                    <a:close/>
                    <a:moveTo>
                      <a:pt x="408560" y="118968"/>
                    </a:moveTo>
                    <a:cubicBezTo>
                      <a:pt x="405989" y="118968"/>
                      <a:pt x="402559" y="118968"/>
                      <a:pt x="399131" y="118968"/>
                    </a:cubicBezTo>
                    <a:cubicBezTo>
                      <a:pt x="399131" y="118111"/>
                      <a:pt x="399131" y="117254"/>
                      <a:pt x="399131" y="117254"/>
                    </a:cubicBezTo>
                    <a:cubicBezTo>
                      <a:pt x="399131" y="114682"/>
                      <a:pt x="399131" y="112967"/>
                      <a:pt x="399131" y="110396"/>
                    </a:cubicBezTo>
                    <a:cubicBezTo>
                      <a:pt x="399131" y="98394"/>
                      <a:pt x="399131" y="86393"/>
                      <a:pt x="399131" y="74391"/>
                    </a:cubicBezTo>
                    <a:cubicBezTo>
                      <a:pt x="399131" y="72677"/>
                      <a:pt x="396559" y="69248"/>
                      <a:pt x="395701" y="69248"/>
                    </a:cubicBezTo>
                    <a:cubicBezTo>
                      <a:pt x="384557" y="68390"/>
                      <a:pt x="374270" y="68390"/>
                      <a:pt x="362269" y="68390"/>
                    </a:cubicBezTo>
                    <a:cubicBezTo>
                      <a:pt x="362269" y="82964"/>
                      <a:pt x="362269" y="96680"/>
                      <a:pt x="362269" y="110396"/>
                    </a:cubicBezTo>
                    <a:cubicBezTo>
                      <a:pt x="362269" y="112967"/>
                      <a:pt x="362269" y="115539"/>
                      <a:pt x="362269" y="118111"/>
                    </a:cubicBezTo>
                    <a:cubicBezTo>
                      <a:pt x="345124" y="118111"/>
                      <a:pt x="328836" y="118111"/>
                      <a:pt x="311691" y="118111"/>
                    </a:cubicBezTo>
                    <a:cubicBezTo>
                      <a:pt x="311691" y="122397"/>
                      <a:pt x="311691" y="124969"/>
                      <a:pt x="311691" y="127541"/>
                    </a:cubicBezTo>
                    <a:cubicBezTo>
                      <a:pt x="312548" y="136113"/>
                      <a:pt x="312548" y="145543"/>
                      <a:pt x="313406" y="154973"/>
                    </a:cubicBezTo>
                    <a:cubicBezTo>
                      <a:pt x="321978" y="155830"/>
                      <a:pt x="330551" y="155830"/>
                      <a:pt x="339980" y="155830"/>
                    </a:cubicBezTo>
                    <a:cubicBezTo>
                      <a:pt x="347696" y="155830"/>
                      <a:pt x="354554" y="155830"/>
                      <a:pt x="363126" y="155830"/>
                    </a:cubicBezTo>
                    <a:cubicBezTo>
                      <a:pt x="363126" y="172975"/>
                      <a:pt x="363126" y="189263"/>
                      <a:pt x="363126" y="205550"/>
                    </a:cubicBezTo>
                    <a:cubicBezTo>
                      <a:pt x="375985" y="205550"/>
                      <a:pt x="387129" y="205550"/>
                      <a:pt x="399988" y="205550"/>
                    </a:cubicBezTo>
                    <a:cubicBezTo>
                      <a:pt x="399988" y="189263"/>
                      <a:pt x="399988" y="172975"/>
                      <a:pt x="399988" y="155830"/>
                    </a:cubicBezTo>
                    <a:cubicBezTo>
                      <a:pt x="417133" y="155830"/>
                      <a:pt x="432563" y="155830"/>
                      <a:pt x="449708" y="155830"/>
                    </a:cubicBezTo>
                    <a:cubicBezTo>
                      <a:pt x="449708" y="146400"/>
                      <a:pt x="449708" y="136970"/>
                      <a:pt x="449708" y="127541"/>
                    </a:cubicBezTo>
                    <a:cubicBezTo>
                      <a:pt x="449708" y="124112"/>
                      <a:pt x="449708" y="121540"/>
                      <a:pt x="449708" y="118968"/>
                    </a:cubicBezTo>
                    <a:cubicBezTo>
                      <a:pt x="435992" y="118968"/>
                      <a:pt x="422276" y="118968"/>
                      <a:pt x="408560" y="118968"/>
                    </a:cubicBezTo>
                    <a:lnTo>
                      <a:pt x="408560" y="11896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038519-7618-49FC-A395-77C23C0E8D76}"/>
                </a:ext>
              </a:extLst>
            </p:cNvPr>
            <p:cNvGrpSpPr/>
            <p:nvPr/>
          </p:nvGrpSpPr>
          <p:grpSpPr>
            <a:xfrm>
              <a:off x="4260693" y="238214"/>
              <a:ext cx="848678" cy="848678"/>
              <a:chOff x="8370285" y="2460575"/>
              <a:chExt cx="848678" cy="848678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12B6136-0C51-4707-ACE1-E397872A8BE3}"/>
                  </a:ext>
                </a:extLst>
              </p:cNvPr>
              <p:cNvSpPr/>
              <p:nvPr/>
            </p:nvSpPr>
            <p:spPr>
              <a:xfrm>
                <a:off x="8370285" y="2460575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7447 h 848677"/>
                  <a:gd name="connsiteX11" fmla="*/ 424339 w 848677"/>
                  <a:gd name="connsiteY11" fmla="*/ 32575 h 848677"/>
                  <a:gd name="connsiteX12" fmla="*/ 147447 w 848677"/>
                  <a:gd name="connsiteY12" fmla="*/ 147447 h 848677"/>
                  <a:gd name="connsiteX13" fmla="*/ 32575 w 848677"/>
                  <a:gd name="connsiteY13" fmla="*/ 424339 h 848677"/>
                  <a:gd name="connsiteX14" fmla="*/ 147447 w 848677"/>
                  <a:gd name="connsiteY14" fmla="*/ 701230 h 848677"/>
                  <a:gd name="connsiteX15" fmla="*/ 424339 w 848677"/>
                  <a:gd name="connsiteY15" fmla="*/ 816102 h 848677"/>
                  <a:gd name="connsiteX16" fmla="*/ 701230 w 848677"/>
                  <a:gd name="connsiteY16" fmla="*/ 701230 h 848677"/>
                  <a:gd name="connsiteX17" fmla="*/ 816102 w 848677"/>
                  <a:gd name="connsiteY17" fmla="*/ 424339 h 848677"/>
                  <a:gd name="connsiteX18" fmla="*/ 701230 w 848677"/>
                  <a:gd name="connsiteY18" fmla="*/ 147447 h 848677"/>
                  <a:gd name="connsiteX19" fmla="*/ 701230 w 848677"/>
                  <a:gd name="connsiteY19" fmla="*/ 147447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7149"/>
                      <a:pt x="724376" y="124301"/>
                    </a:cubicBezTo>
                    <a:cubicBezTo>
                      <a:pt x="801529" y="201454"/>
                      <a:pt x="848678" y="306895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1529"/>
                      <a:pt x="541782" y="848678"/>
                      <a:pt x="424339" y="848678"/>
                    </a:cubicBezTo>
                    <a:cubicBezTo>
                      <a:pt x="306895" y="848678"/>
                      <a:pt x="201454" y="801529"/>
                      <a:pt x="124301" y="724376"/>
                    </a:cubicBezTo>
                    <a:cubicBezTo>
                      <a:pt x="47149" y="647224"/>
                      <a:pt x="0" y="541782"/>
                      <a:pt x="0" y="424339"/>
                    </a:cubicBezTo>
                    <a:cubicBezTo>
                      <a:pt x="0" y="306895"/>
                      <a:pt x="47149" y="201454"/>
                      <a:pt x="124301" y="124301"/>
                    </a:cubicBezTo>
                    <a:cubicBezTo>
                      <a:pt x="201454" y="47149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7447"/>
                    </a:moveTo>
                    <a:cubicBezTo>
                      <a:pt x="630079" y="76295"/>
                      <a:pt x="532353" y="32575"/>
                      <a:pt x="424339" y="32575"/>
                    </a:cubicBezTo>
                    <a:cubicBezTo>
                      <a:pt x="316325" y="32575"/>
                      <a:pt x="218599" y="76295"/>
                      <a:pt x="147447" y="147447"/>
                    </a:cubicBezTo>
                    <a:cubicBezTo>
                      <a:pt x="76295" y="218599"/>
                      <a:pt x="32575" y="316325"/>
                      <a:pt x="32575" y="424339"/>
                    </a:cubicBezTo>
                    <a:cubicBezTo>
                      <a:pt x="32575" y="532352"/>
                      <a:pt x="76295" y="630079"/>
                      <a:pt x="147447" y="701230"/>
                    </a:cubicBezTo>
                    <a:cubicBezTo>
                      <a:pt x="218599" y="772382"/>
                      <a:pt x="316325" y="816102"/>
                      <a:pt x="424339" y="816102"/>
                    </a:cubicBezTo>
                    <a:cubicBezTo>
                      <a:pt x="532353" y="816102"/>
                      <a:pt x="630079" y="772382"/>
                      <a:pt x="701230" y="701230"/>
                    </a:cubicBezTo>
                    <a:cubicBezTo>
                      <a:pt x="772383" y="630079"/>
                      <a:pt x="816102" y="532352"/>
                      <a:pt x="816102" y="424339"/>
                    </a:cubicBezTo>
                    <a:cubicBezTo>
                      <a:pt x="816102" y="316325"/>
                      <a:pt x="772383" y="218599"/>
                      <a:pt x="701230" y="147447"/>
                    </a:cubicBezTo>
                    <a:lnTo>
                      <a:pt x="701230" y="147447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B2B9987-5B49-48BB-ABFD-0929D1E22972}"/>
                  </a:ext>
                </a:extLst>
              </p:cNvPr>
              <p:cNvSpPr/>
              <p:nvPr/>
            </p:nvSpPr>
            <p:spPr>
              <a:xfrm>
                <a:off x="8603457" y="2692889"/>
                <a:ext cx="377190" cy="377190"/>
              </a:xfrm>
              <a:custGeom>
                <a:avLst/>
                <a:gdLst>
                  <a:gd name="connsiteX0" fmla="*/ 0 w 377190"/>
                  <a:gd name="connsiteY0" fmla="*/ 196310 h 377190"/>
                  <a:gd name="connsiteX1" fmla="*/ 0 w 377190"/>
                  <a:gd name="connsiteY1" fmla="*/ 384048 h 377190"/>
                  <a:gd name="connsiteX2" fmla="*/ 89154 w 377190"/>
                  <a:gd name="connsiteY2" fmla="*/ 384048 h 377190"/>
                  <a:gd name="connsiteX3" fmla="*/ 89154 w 377190"/>
                  <a:gd name="connsiteY3" fmla="*/ 180880 h 377190"/>
                  <a:gd name="connsiteX4" fmla="*/ 89154 w 377190"/>
                  <a:gd name="connsiteY4" fmla="*/ 127730 h 377190"/>
                  <a:gd name="connsiteX5" fmla="*/ 0 w 377190"/>
                  <a:gd name="connsiteY5" fmla="*/ 127730 h 377190"/>
                  <a:gd name="connsiteX6" fmla="*/ 0 w 377190"/>
                  <a:gd name="connsiteY6" fmla="*/ 196310 h 377190"/>
                  <a:gd name="connsiteX7" fmla="*/ 380619 w 377190"/>
                  <a:gd name="connsiteY7" fmla="*/ 206597 h 377190"/>
                  <a:gd name="connsiteX8" fmla="*/ 287179 w 377190"/>
                  <a:gd name="connsiteY8" fmla="*/ 127730 h 377190"/>
                  <a:gd name="connsiteX9" fmla="*/ 212598 w 377190"/>
                  <a:gd name="connsiteY9" fmla="*/ 162020 h 377190"/>
                  <a:gd name="connsiteX10" fmla="*/ 211741 w 377190"/>
                  <a:gd name="connsiteY10" fmla="*/ 162020 h 377190"/>
                  <a:gd name="connsiteX11" fmla="*/ 211741 w 377190"/>
                  <a:gd name="connsiteY11" fmla="*/ 127730 h 377190"/>
                  <a:gd name="connsiteX12" fmla="*/ 140589 w 377190"/>
                  <a:gd name="connsiteY12" fmla="*/ 127730 h 377190"/>
                  <a:gd name="connsiteX13" fmla="*/ 140589 w 377190"/>
                  <a:gd name="connsiteY13" fmla="*/ 176594 h 377190"/>
                  <a:gd name="connsiteX14" fmla="*/ 140589 w 377190"/>
                  <a:gd name="connsiteY14" fmla="*/ 383191 h 377190"/>
                  <a:gd name="connsiteX15" fmla="*/ 215170 w 377190"/>
                  <a:gd name="connsiteY15" fmla="*/ 383191 h 377190"/>
                  <a:gd name="connsiteX16" fmla="*/ 215170 w 377190"/>
                  <a:gd name="connsiteY16" fmla="*/ 256318 h 377190"/>
                  <a:gd name="connsiteX17" fmla="*/ 262318 w 377190"/>
                  <a:gd name="connsiteY17" fmla="*/ 191167 h 377190"/>
                  <a:gd name="connsiteX18" fmla="*/ 306895 w 377190"/>
                  <a:gd name="connsiteY18" fmla="*/ 258889 h 377190"/>
                  <a:gd name="connsiteX19" fmla="*/ 306895 w 377190"/>
                  <a:gd name="connsiteY19" fmla="*/ 383191 h 377190"/>
                  <a:gd name="connsiteX20" fmla="*/ 383191 w 377190"/>
                  <a:gd name="connsiteY20" fmla="*/ 383191 h 377190"/>
                  <a:gd name="connsiteX21" fmla="*/ 383191 w 377190"/>
                  <a:gd name="connsiteY21" fmla="*/ 242602 h 377190"/>
                  <a:gd name="connsiteX22" fmla="*/ 380619 w 377190"/>
                  <a:gd name="connsiteY22" fmla="*/ 206597 h 377190"/>
                  <a:gd name="connsiteX23" fmla="*/ 380619 w 377190"/>
                  <a:gd name="connsiteY23" fmla="*/ 206597 h 377190"/>
                  <a:gd name="connsiteX24" fmla="*/ 44577 w 377190"/>
                  <a:gd name="connsiteY24" fmla="*/ 0 h 377190"/>
                  <a:gd name="connsiteX25" fmla="*/ 0 w 377190"/>
                  <a:gd name="connsiteY25" fmla="*/ 44577 h 377190"/>
                  <a:gd name="connsiteX26" fmla="*/ 44577 w 377190"/>
                  <a:gd name="connsiteY26" fmla="*/ 89154 h 377190"/>
                  <a:gd name="connsiteX27" fmla="*/ 89154 w 377190"/>
                  <a:gd name="connsiteY27" fmla="*/ 44577 h 377190"/>
                  <a:gd name="connsiteX28" fmla="*/ 44577 w 377190"/>
                  <a:gd name="connsiteY28" fmla="*/ 0 h 377190"/>
                  <a:gd name="connsiteX29" fmla="*/ 44577 w 377190"/>
                  <a:gd name="connsiteY29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7190" h="377190">
                    <a:moveTo>
                      <a:pt x="0" y="196310"/>
                    </a:moveTo>
                    <a:lnTo>
                      <a:pt x="0" y="384048"/>
                    </a:lnTo>
                    <a:lnTo>
                      <a:pt x="89154" y="384048"/>
                    </a:lnTo>
                    <a:lnTo>
                      <a:pt x="89154" y="180880"/>
                    </a:lnTo>
                    <a:lnTo>
                      <a:pt x="89154" y="127730"/>
                    </a:lnTo>
                    <a:lnTo>
                      <a:pt x="0" y="127730"/>
                    </a:lnTo>
                    <a:lnTo>
                      <a:pt x="0" y="196310"/>
                    </a:lnTo>
                    <a:close/>
                    <a:moveTo>
                      <a:pt x="380619" y="206597"/>
                    </a:moveTo>
                    <a:cubicBezTo>
                      <a:pt x="374618" y="158591"/>
                      <a:pt x="352330" y="127730"/>
                      <a:pt x="287179" y="127730"/>
                    </a:cubicBezTo>
                    <a:cubicBezTo>
                      <a:pt x="248603" y="127730"/>
                      <a:pt x="222885" y="141446"/>
                      <a:pt x="212598" y="162020"/>
                    </a:cubicBezTo>
                    <a:lnTo>
                      <a:pt x="211741" y="162020"/>
                    </a:lnTo>
                    <a:lnTo>
                      <a:pt x="211741" y="127730"/>
                    </a:lnTo>
                    <a:lnTo>
                      <a:pt x="140589" y="127730"/>
                    </a:lnTo>
                    <a:lnTo>
                      <a:pt x="140589" y="176594"/>
                    </a:lnTo>
                    <a:lnTo>
                      <a:pt x="140589" y="383191"/>
                    </a:lnTo>
                    <a:lnTo>
                      <a:pt x="215170" y="383191"/>
                    </a:lnTo>
                    <a:lnTo>
                      <a:pt x="215170" y="256318"/>
                    </a:lnTo>
                    <a:cubicBezTo>
                      <a:pt x="215170" y="222885"/>
                      <a:pt x="222028" y="191167"/>
                      <a:pt x="262318" y="191167"/>
                    </a:cubicBezTo>
                    <a:cubicBezTo>
                      <a:pt x="303467" y="191167"/>
                      <a:pt x="306895" y="228886"/>
                      <a:pt x="306895" y="258889"/>
                    </a:cubicBezTo>
                    <a:lnTo>
                      <a:pt x="306895" y="383191"/>
                    </a:lnTo>
                    <a:lnTo>
                      <a:pt x="383191" y="383191"/>
                    </a:lnTo>
                    <a:lnTo>
                      <a:pt x="383191" y="242602"/>
                    </a:lnTo>
                    <a:cubicBezTo>
                      <a:pt x="383191" y="229743"/>
                      <a:pt x="382333" y="217741"/>
                      <a:pt x="380619" y="206597"/>
                    </a:cubicBezTo>
                    <a:lnTo>
                      <a:pt x="380619" y="206597"/>
                    </a:lnTo>
                    <a:close/>
                    <a:moveTo>
                      <a:pt x="44577" y="0"/>
                    </a:moveTo>
                    <a:cubicBezTo>
                      <a:pt x="19717" y="0"/>
                      <a:pt x="0" y="19717"/>
                      <a:pt x="0" y="44577"/>
                    </a:cubicBezTo>
                    <a:cubicBezTo>
                      <a:pt x="0" y="69437"/>
                      <a:pt x="19717" y="89154"/>
                      <a:pt x="44577" y="89154"/>
                    </a:cubicBezTo>
                    <a:cubicBezTo>
                      <a:pt x="69437" y="89154"/>
                      <a:pt x="89154" y="69437"/>
                      <a:pt x="89154" y="44577"/>
                    </a:cubicBezTo>
                    <a:cubicBezTo>
                      <a:pt x="89154" y="19717"/>
                      <a:pt x="69437" y="0"/>
                      <a:pt x="44577" y="0"/>
                    </a:cubicBezTo>
                    <a:lnTo>
                      <a:pt x="44577" y="0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B8E0E8-6423-4D3A-876C-FEFCAEDF5AC2}"/>
                </a:ext>
              </a:extLst>
            </p:cNvPr>
            <p:cNvGrpSpPr/>
            <p:nvPr/>
          </p:nvGrpSpPr>
          <p:grpSpPr>
            <a:xfrm>
              <a:off x="3300131" y="237333"/>
              <a:ext cx="848678" cy="848678"/>
              <a:chOff x="8370285" y="1405300"/>
              <a:chExt cx="848678" cy="848678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136A80-2DB9-430E-98E7-DBF59510C227}"/>
                  </a:ext>
                </a:extLst>
              </p:cNvPr>
              <p:cNvSpPr/>
              <p:nvPr/>
            </p:nvSpPr>
            <p:spPr>
              <a:xfrm>
                <a:off x="8370285" y="1405300"/>
                <a:ext cx="848678" cy="848678"/>
              </a:xfrm>
              <a:custGeom>
                <a:avLst/>
                <a:gdLst>
                  <a:gd name="connsiteX0" fmla="*/ 424339 w 848677"/>
                  <a:gd name="connsiteY0" fmla="*/ 0 h 848677"/>
                  <a:gd name="connsiteX1" fmla="*/ 724376 w 848677"/>
                  <a:gd name="connsiteY1" fmla="*/ 124301 h 848677"/>
                  <a:gd name="connsiteX2" fmla="*/ 848678 w 848677"/>
                  <a:gd name="connsiteY2" fmla="*/ 424339 h 848677"/>
                  <a:gd name="connsiteX3" fmla="*/ 724376 w 848677"/>
                  <a:gd name="connsiteY3" fmla="*/ 724376 h 848677"/>
                  <a:gd name="connsiteX4" fmla="*/ 424339 w 848677"/>
                  <a:gd name="connsiteY4" fmla="*/ 848678 h 848677"/>
                  <a:gd name="connsiteX5" fmla="*/ 124301 w 848677"/>
                  <a:gd name="connsiteY5" fmla="*/ 724376 h 848677"/>
                  <a:gd name="connsiteX6" fmla="*/ 0 w 848677"/>
                  <a:gd name="connsiteY6" fmla="*/ 424339 h 848677"/>
                  <a:gd name="connsiteX7" fmla="*/ 124301 w 848677"/>
                  <a:gd name="connsiteY7" fmla="*/ 124301 h 848677"/>
                  <a:gd name="connsiteX8" fmla="*/ 424339 w 848677"/>
                  <a:gd name="connsiteY8" fmla="*/ 0 h 848677"/>
                  <a:gd name="connsiteX9" fmla="*/ 424339 w 848677"/>
                  <a:gd name="connsiteY9" fmla="*/ 0 h 848677"/>
                  <a:gd name="connsiteX10" fmla="*/ 701230 w 848677"/>
                  <a:gd name="connsiteY10" fmla="*/ 148304 h 848677"/>
                  <a:gd name="connsiteX11" fmla="*/ 424339 w 848677"/>
                  <a:gd name="connsiteY11" fmla="*/ 33433 h 848677"/>
                  <a:gd name="connsiteX12" fmla="*/ 147447 w 848677"/>
                  <a:gd name="connsiteY12" fmla="*/ 148304 h 848677"/>
                  <a:gd name="connsiteX13" fmla="*/ 32575 w 848677"/>
                  <a:gd name="connsiteY13" fmla="*/ 425196 h 848677"/>
                  <a:gd name="connsiteX14" fmla="*/ 147447 w 848677"/>
                  <a:gd name="connsiteY14" fmla="*/ 702088 h 848677"/>
                  <a:gd name="connsiteX15" fmla="*/ 424339 w 848677"/>
                  <a:gd name="connsiteY15" fmla="*/ 816959 h 848677"/>
                  <a:gd name="connsiteX16" fmla="*/ 701230 w 848677"/>
                  <a:gd name="connsiteY16" fmla="*/ 702088 h 848677"/>
                  <a:gd name="connsiteX17" fmla="*/ 816102 w 848677"/>
                  <a:gd name="connsiteY17" fmla="*/ 425196 h 848677"/>
                  <a:gd name="connsiteX18" fmla="*/ 701230 w 848677"/>
                  <a:gd name="connsiteY18" fmla="*/ 148304 h 848677"/>
                  <a:gd name="connsiteX19" fmla="*/ 701230 w 848677"/>
                  <a:gd name="connsiteY19" fmla="*/ 148304 h 84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77" h="848677">
                    <a:moveTo>
                      <a:pt x="424339" y="0"/>
                    </a:moveTo>
                    <a:cubicBezTo>
                      <a:pt x="541782" y="0"/>
                      <a:pt x="647224" y="48006"/>
                      <a:pt x="724376" y="124301"/>
                    </a:cubicBezTo>
                    <a:cubicBezTo>
                      <a:pt x="801529" y="201454"/>
                      <a:pt x="848678" y="307753"/>
                      <a:pt x="848678" y="424339"/>
                    </a:cubicBezTo>
                    <a:cubicBezTo>
                      <a:pt x="848678" y="541782"/>
                      <a:pt x="801529" y="647224"/>
                      <a:pt x="724376" y="724376"/>
                    </a:cubicBezTo>
                    <a:cubicBezTo>
                      <a:pt x="647224" y="800671"/>
                      <a:pt x="541782" y="848678"/>
                      <a:pt x="424339" y="848678"/>
                    </a:cubicBezTo>
                    <a:cubicBezTo>
                      <a:pt x="306895" y="848678"/>
                      <a:pt x="201454" y="800671"/>
                      <a:pt x="124301" y="724376"/>
                    </a:cubicBezTo>
                    <a:cubicBezTo>
                      <a:pt x="47149" y="647224"/>
                      <a:pt x="0" y="540925"/>
                      <a:pt x="0" y="424339"/>
                    </a:cubicBezTo>
                    <a:cubicBezTo>
                      <a:pt x="0" y="306896"/>
                      <a:pt x="47149" y="200597"/>
                      <a:pt x="124301" y="124301"/>
                    </a:cubicBezTo>
                    <a:cubicBezTo>
                      <a:pt x="201454" y="48006"/>
                      <a:pt x="307753" y="0"/>
                      <a:pt x="424339" y="0"/>
                    </a:cubicBezTo>
                    <a:lnTo>
                      <a:pt x="424339" y="0"/>
                    </a:lnTo>
                    <a:close/>
                    <a:moveTo>
                      <a:pt x="701230" y="148304"/>
                    </a:moveTo>
                    <a:cubicBezTo>
                      <a:pt x="630079" y="77153"/>
                      <a:pt x="532353" y="33433"/>
                      <a:pt x="424339" y="33433"/>
                    </a:cubicBezTo>
                    <a:cubicBezTo>
                      <a:pt x="316325" y="33433"/>
                      <a:pt x="218599" y="77153"/>
                      <a:pt x="147447" y="148304"/>
                    </a:cubicBezTo>
                    <a:cubicBezTo>
                      <a:pt x="76295" y="219456"/>
                      <a:pt x="32575" y="317183"/>
                      <a:pt x="32575" y="425196"/>
                    </a:cubicBezTo>
                    <a:cubicBezTo>
                      <a:pt x="32575" y="533210"/>
                      <a:pt x="76295" y="630936"/>
                      <a:pt x="147447" y="702088"/>
                    </a:cubicBezTo>
                    <a:cubicBezTo>
                      <a:pt x="218599" y="773240"/>
                      <a:pt x="316325" y="816959"/>
                      <a:pt x="424339" y="816959"/>
                    </a:cubicBezTo>
                    <a:cubicBezTo>
                      <a:pt x="532353" y="816959"/>
                      <a:pt x="630079" y="773240"/>
                      <a:pt x="701230" y="702088"/>
                    </a:cubicBezTo>
                    <a:cubicBezTo>
                      <a:pt x="772383" y="630936"/>
                      <a:pt x="816102" y="533210"/>
                      <a:pt x="816102" y="425196"/>
                    </a:cubicBezTo>
                    <a:cubicBezTo>
                      <a:pt x="816102" y="316325"/>
                      <a:pt x="772383" y="218599"/>
                      <a:pt x="701230" y="148304"/>
                    </a:cubicBezTo>
                    <a:lnTo>
                      <a:pt x="701230" y="148304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58868FD-C0B8-4D79-8681-E04DFDB1FB8E}"/>
                  </a:ext>
                </a:extLst>
              </p:cNvPr>
              <p:cNvSpPr/>
              <p:nvPr/>
            </p:nvSpPr>
            <p:spPr>
              <a:xfrm>
                <a:off x="8578597" y="1656474"/>
                <a:ext cx="428625" cy="342900"/>
              </a:xfrm>
              <a:custGeom>
                <a:avLst/>
                <a:gdLst>
                  <a:gd name="connsiteX0" fmla="*/ 432911 w 428625"/>
                  <a:gd name="connsiteY0" fmla="*/ 41148 h 342900"/>
                  <a:gd name="connsiteX1" fmla="*/ 382334 w 428625"/>
                  <a:gd name="connsiteY1" fmla="*/ 54864 h 342900"/>
                  <a:gd name="connsiteX2" fmla="*/ 421767 w 428625"/>
                  <a:gd name="connsiteY2" fmla="*/ 6001 h 342900"/>
                  <a:gd name="connsiteX3" fmla="*/ 365189 w 428625"/>
                  <a:gd name="connsiteY3" fmla="*/ 27432 h 342900"/>
                  <a:gd name="connsiteX4" fmla="*/ 300038 w 428625"/>
                  <a:gd name="connsiteY4" fmla="*/ 0 h 342900"/>
                  <a:gd name="connsiteX5" fmla="*/ 210884 w 428625"/>
                  <a:gd name="connsiteY5" fmla="*/ 87439 h 342900"/>
                  <a:gd name="connsiteX6" fmla="*/ 213455 w 428625"/>
                  <a:gd name="connsiteY6" fmla="*/ 107156 h 342900"/>
                  <a:gd name="connsiteX7" fmla="*/ 30004 w 428625"/>
                  <a:gd name="connsiteY7" fmla="*/ 15431 h 342900"/>
                  <a:gd name="connsiteX8" fmla="*/ 18003 w 428625"/>
                  <a:gd name="connsiteY8" fmla="*/ 59150 h 342900"/>
                  <a:gd name="connsiteX9" fmla="*/ 57436 w 428625"/>
                  <a:gd name="connsiteY9" fmla="*/ 132017 h 342900"/>
                  <a:gd name="connsiteX10" fmla="*/ 17145 w 428625"/>
                  <a:gd name="connsiteY10" fmla="*/ 120872 h 342900"/>
                  <a:gd name="connsiteX11" fmla="*/ 17145 w 428625"/>
                  <a:gd name="connsiteY11" fmla="*/ 121729 h 342900"/>
                  <a:gd name="connsiteX12" fmla="*/ 23146 w 428625"/>
                  <a:gd name="connsiteY12" fmla="*/ 153448 h 342900"/>
                  <a:gd name="connsiteX13" fmla="*/ 88297 w 428625"/>
                  <a:gd name="connsiteY13" fmla="*/ 207454 h 342900"/>
                  <a:gd name="connsiteX14" fmla="*/ 65151 w 428625"/>
                  <a:gd name="connsiteY14" fmla="*/ 210884 h 342900"/>
                  <a:gd name="connsiteX15" fmla="*/ 48863 w 428625"/>
                  <a:gd name="connsiteY15" fmla="*/ 209169 h 342900"/>
                  <a:gd name="connsiteX16" fmla="*/ 132017 w 428625"/>
                  <a:gd name="connsiteY16" fmla="*/ 270034 h 342900"/>
                  <a:gd name="connsiteX17" fmla="*/ 21431 w 428625"/>
                  <a:gd name="connsiteY17" fmla="*/ 307753 h 342900"/>
                  <a:gd name="connsiteX18" fmla="*/ 0 w 428625"/>
                  <a:gd name="connsiteY18" fmla="*/ 306896 h 342900"/>
                  <a:gd name="connsiteX19" fmla="*/ 136303 w 428625"/>
                  <a:gd name="connsiteY19" fmla="*/ 346329 h 342900"/>
                  <a:gd name="connsiteX20" fmla="*/ 383191 w 428625"/>
                  <a:gd name="connsiteY20" fmla="*/ 150019 h 342900"/>
                  <a:gd name="connsiteX21" fmla="*/ 389192 w 428625"/>
                  <a:gd name="connsiteY21" fmla="*/ 96869 h 342900"/>
                  <a:gd name="connsiteX22" fmla="*/ 389192 w 428625"/>
                  <a:gd name="connsiteY22" fmla="*/ 85725 h 342900"/>
                  <a:gd name="connsiteX23" fmla="*/ 432911 w 428625"/>
                  <a:gd name="connsiteY23" fmla="*/ 41148 h 342900"/>
                  <a:gd name="connsiteX24" fmla="*/ 432911 w 428625"/>
                  <a:gd name="connsiteY24" fmla="*/ 4114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8625" h="342900">
                    <a:moveTo>
                      <a:pt x="432911" y="41148"/>
                    </a:moveTo>
                    <a:cubicBezTo>
                      <a:pt x="417481" y="48006"/>
                      <a:pt x="400336" y="52292"/>
                      <a:pt x="382334" y="54864"/>
                    </a:cubicBezTo>
                    <a:cubicBezTo>
                      <a:pt x="401193" y="43720"/>
                      <a:pt x="414909" y="26575"/>
                      <a:pt x="421767" y="6001"/>
                    </a:cubicBezTo>
                    <a:cubicBezTo>
                      <a:pt x="404622" y="16288"/>
                      <a:pt x="384905" y="23146"/>
                      <a:pt x="365189" y="27432"/>
                    </a:cubicBezTo>
                    <a:cubicBezTo>
                      <a:pt x="348901" y="10287"/>
                      <a:pt x="325755" y="0"/>
                      <a:pt x="300038" y="0"/>
                    </a:cubicBezTo>
                    <a:cubicBezTo>
                      <a:pt x="251175" y="0"/>
                      <a:pt x="210884" y="39434"/>
                      <a:pt x="210884" y="87439"/>
                    </a:cubicBezTo>
                    <a:cubicBezTo>
                      <a:pt x="210884" y="94298"/>
                      <a:pt x="211741" y="101156"/>
                      <a:pt x="213455" y="107156"/>
                    </a:cubicBezTo>
                    <a:cubicBezTo>
                      <a:pt x="139732" y="103727"/>
                      <a:pt x="73724" y="68580"/>
                      <a:pt x="30004" y="15431"/>
                    </a:cubicBezTo>
                    <a:cubicBezTo>
                      <a:pt x="22289" y="28289"/>
                      <a:pt x="18003" y="43720"/>
                      <a:pt x="18003" y="59150"/>
                    </a:cubicBezTo>
                    <a:cubicBezTo>
                      <a:pt x="18003" y="90011"/>
                      <a:pt x="34290" y="116586"/>
                      <a:pt x="57436" y="132017"/>
                    </a:cubicBezTo>
                    <a:cubicBezTo>
                      <a:pt x="42863" y="132017"/>
                      <a:pt x="29147" y="127730"/>
                      <a:pt x="17145" y="120872"/>
                    </a:cubicBezTo>
                    <a:cubicBezTo>
                      <a:pt x="17145" y="121729"/>
                      <a:pt x="17145" y="121729"/>
                      <a:pt x="17145" y="121729"/>
                    </a:cubicBezTo>
                    <a:cubicBezTo>
                      <a:pt x="17145" y="132874"/>
                      <a:pt x="18860" y="143161"/>
                      <a:pt x="23146" y="153448"/>
                    </a:cubicBezTo>
                    <a:cubicBezTo>
                      <a:pt x="34290" y="180880"/>
                      <a:pt x="58293" y="201454"/>
                      <a:pt x="88297" y="207454"/>
                    </a:cubicBezTo>
                    <a:cubicBezTo>
                      <a:pt x="80582" y="209169"/>
                      <a:pt x="72866" y="210884"/>
                      <a:pt x="65151" y="210884"/>
                    </a:cubicBezTo>
                    <a:cubicBezTo>
                      <a:pt x="59150" y="210884"/>
                      <a:pt x="54007" y="210026"/>
                      <a:pt x="48863" y="209169"/>
                    </a:cubicBezTo>
                    <a:cubicBezTo>
                      <a:pt x="60008" y="244316"/>
                      <a:pt x="93440" y="269177"/>
                      <a:pt x="132017" y="270034"/>
                    </a:cubicBezTo>
                    <a:cubicBezTo>
                      <a:pt x="101156" y="293179"/>
                      <a:pt x="63437" y="307753"/>
                      <a:pt x="21431" y="307753"/>
                    </a:cubicBezTo>
                    <a:cubicBezTo>
                      <a:pt x="13716" y="307753"/>
                      <a:pt x="7715" y="306896"/>
                      <a:pt x="0" y="306896"/>
                    </a:cubicBezTo>
                    <a:cubicBezTo>
                      <a:pt x="39434" y="331756"/>
                      <a:pt x="86583" y="346329"/>
                      <a:pt x="136303" y="346329"/>
                    </a:cubicBezTo>
                    <a:cubicBezTo>
                      <a:pt x="275178" y="346329"/>
                      <a:pt x="360903" y="250317"/>
                      <a:pt x="383191" y="150019"/>
                    </a:cubicBezTo>
                    <a:cubicBezTo>
                      <a:pt x="387477" y="132017"/>
                      <a:pt x="389192" y="114872"/>
                      <a:pt x="389192" y="96869"/>
                    </a:cubicBezTo>
                    <a:cubicBezTo>
                      <a:pt x="389192" y="93440"/>
                      <a:pt x="389192" y="89154"/>
                      <a:pt x="389192" y="85725"/>
                    </a:cubicBezTo>
                    <a:cubicBezTo>
                      <a:pt x="406337" y="74581"/>
                      <a:pt x="421767" y="59150"/>
                      <a:pt x="432911" y="41148"/>
                    </a:cubicBezTo>
                    <a:lnTo>
                      <a:pt x="432911" y="41148"/>
                    </a:lnTo>
                    <a:close/>
                  </a:path>
                </a:pathLst>
              </a:custGeom>
              <a:grpFill/>
              <a:ln w="8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en-ID" sz="2700">
                  <a:solidFill>
                    <a:srgbClr val="3C3C3C"/>
                  </a:solidFill>
                  <a:latin typeface="Source Sans Pro"/>
                </a:endParaRPr>
              </a:p>
            </p:txBody>
          </p:sp>
        </p:grp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7532407-3196-4AA6-AD8C-95636F2300EA}"/>
              </a:ext>
            </a:extLst>
          </p:cNvPr>
          <p:cNvSpPr/>
          <p:nvPr/>
        </p:nvSpPr>
        <p:spPr>
          <a:xfrm>
            <a:off x="16478019" y="0"/>
            <a:ext cx="1825599" cy="1825599"/>
          </a:xfrm>
          <a:custGeom>
            <a:avLst/>
            <a:gdLst>
              <a:gd name="connsiteX0" fmla="*/ 2869780 w 2869780"/>
              <a:gd name="connsiteY0" fmla="*/ 2656527 h 2869780"/>
              <a:gd name="connsiteX1" fmla="*/ 2869780 w 2869780"/>
              <a:gd name="connsiteY1" fmla="*/ 2869780 h 2869780"/>
              <a:gd name="connsiteX2" fmla="*/ 2685356 w 2869780"/>
              <a:gd name="connsiteY2" fmla="*/ 2869780 h 2869780"/>
              <a:gd name="connsiteX3" fmla="*/ 2869780 w 2869780"/>
              <a:gd name="connsiteY3" fmla="*/ 1965405 h 2869780"/>
              <a:gd name="connsiteX4" fmla="*/ 2869780 w 2869780"/>
              <a:gd name="connsiteY4" fmla="*/ 2423863 h 2869780"/>
              <a:gd name="connsiteX5" fmla="*/ 2484144 w 2869780"/>
              <a:gd name="connsiteY5" fmla="*/ 2869780 h 2869780"/>
              <a:gd name="connsiteX6" fmla="*/ 2087662 w 2869780"/>
              <a:gd name="connsiteY6" fmla="*/ 2869780 h 2869780"/>
              <a:gd name="connsiteX7" fmla="*/ 2869780 w 2869780"/>
              <a:gd name="connsiteY7" fmla="*/ 1274283 h 2869780"/>
              <a:gd name="connsiteX8" fmla="*/ 2869780 w 2869780"/>
              <a:gd name="connsiteY8" fmla="*/ 1732741 h 2869780"/>
              <a:gd name="connsiteX9" fmla="*/ 1886450 w 2869780"/>
              <a:gd name="connsiteY9" fmla="*/ 2869780 h 2869780"/>
              <a:gd name="connsiteX10" fmla="*/ 1489968 w 2869780"/>
              <a:gd name="connsiteY10" fmla="*/ 2869780 h 2869780"/>
              <a:gd name="connsiteX11" fmla="*/ 2869780 w 2869780"/>
              <a:gd name="connsiteY11" fmla="*/ 583160 h 2869780"/>
              <a:gd name="connsiteX12" fmla="*/ 2869780 w 2869780"/>
              <a:gd name="connsiteY12" fmla="*/ 1041618 h 2869780"/>
              <a:gd name="connsiteX13" fmla="*/ 1288756 w 2869780"/>
              <a:gd name="connsiteY13" fmla="*/ 2869780 h 2869780"/>
              <a:gd name="connsiteX14" fmla="*/ 892274 w 2869780"/>
              <a:gd name="connsiteY14" fmla="*/ 2869780 h 2869780"/>
              <a:gd name="connsiteX15" fmla="*/ 2776413 w 2869780"/>
              <a:gd name="connsiteY15" fmla="*/ 0 h 2869780"/>
              <a:gd name="connsiteX16" fmla="*/ 2869780 w 2869780"/>
              <a:gd name="connsiteY16" fmla="*/ 0 h 2869780"/>
              <a:gd name="connsiteX17" fmla="*/ 2869780 w 2869780"/>
              <a:gd name="connsiteY17" fmla="*/ 350496 h 2869780"/>
              <a:gd name="connsiteX18" fmla="*/ 691062 w 2869780"/>
              <a:gd name="connsiteY18" fmla="*/ 2869780 h 2869780"/>
              <a:gd name="connsiteX19" fmla="*/ 294580 w 2869780"/>
              <a:gd name="connsiteY19" fmla="*/ 2869780 h 2869780"/>
              <a:gd name="connsiteX20" fmla="*/ 2178719 w 2869780"/>
              <a:gd name="connsiteY20" fmla="*/ 0 h 2869780"/>
              <a:gd name="connsiteX21" fmla="*/ 2575201 w 2869780"/>
              <a:gd name="connsiteY21" fmla="*/ 0 h 2869780"/>
              <a:gd name="connsiteX22" fmla="*/ 93368 w 2869780"/>
              <a:gd name="connsiteY22" fmla="*/ 2869780 h 2869780"/>
              <a:gd name="connsiteX23" fmla="*/ 0 w 2869780"/>
              <a:gd name="connsiteY23" fmla="*/ 2869780 h 2869780"/>
              <a:gd name="connsiteX24" fmla="*/ 0 w 2869780"/>
              <a:gd name="connsiteY24" fmla="*/ 2519286 h 2869780"/>
              <a:gd name="connsiteX25" fmla="*/ 1581025 w 2869780"/>
              <a:gd name="connsiteY25" fmla="*/ 0 h 2869780"/>
              <a:gd name="connsiteX26" fmla="*/ 1977507 w 2869780"/>
              <a:gd name="connsiteY26" fmla="*/ 0 h 2869780"/>
              <a:gd name="connsiteX27" fmla="*/ 0 w 2869780"/>
              <a:gd name="connsiteY27" fmla="*/ 2286620 h 2869780"/>
              <a:gd name="connsiteX28" fmla="*/ 0 w 2869780"/>
              <a:gd name="connsiteY28" fmla="*/ 1828162 h 2869780"/>
              <a:gd name="connsiteX29" fmla="*/ 983331 w 2869780"/>
              <a:gd name="connsiteY29" fmla="*/ 0 h 2869780"/>
              <a:gd name="connsiteX30" fmla="*/ 1379813 w 2869780"/>
              <a:gd name="connsiteY30" fmla="*/ 0 h 2869780"/>
              <a:gd name="connsiteX31" fmla="*/ 0 w 2869780"/>
              <a:gd name="connsiteY31" fmla="*/ 1595498 h 2869780"/>
              <a:gd name="connsiteX32" fmla="*/ 0 w 2869780"/>
              <a:gd name="connsiteY32" fmla="*/ 1137040 h 2869780"/>
              <a:gd name="connsiteX33" fmla="*/ 385637 w 2869780"/>
              <a:gd name="connsiteY33" fmla="*/ 0 h 2869780"/>
              <a:gd name="connsiteX34" fmla="*/ 782119 w 2869780"/>
              <a:gd name="connsiteY34" fmla="*/ 0 h 2869780"/>
              <a:gd name="connsiteX35" fmla="*/ 0 w 2869780"/>
              <a:gd name="connsiteY35" fmla="*/ 904375 h 2869780"/>
              <a:gd name="connsiteX36" fmla="*/ 0 w 2869780"/>
              <a:gd name="connsiteY36" fmla="*/ 445917 h 2869780"/>
              <a:gd name="connsiteX37" fmla="*/ 0 w 2869780"/>
              <a:gd name="connsiteY37" fmla="*/ 0 h 2869780"/>
              <a:gd name="connsiteX38" fmla="*/ 184425 w 2869780"/>
              <a:gd name="connsiteY38" fmla="*/ 0 h 2869780"/>
              <a:gd name="connsiteX39" fmla="*/ 0 w 2869780"/>
              <a:gd name="connsiteY39" fmla="*/ 213253 h 28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69780" h="2869780">
                <a:moveTo>
                  <a:pt x="2869780" y="2656527"/>
                </a:moveTo>
                <a:lnTo>
                  <a:pt x="2869780" y="2869780"/>
                </a:lnTo>
                <a:lnTo>
                  <a:pt x="2685356" y="2869780"/>
                </a:lnTo>
                <a:close/>
                <a:moveTo>
                  <a:pt x="2869780" y="1965405"/>
                </a:moveTo>
                <a:lnTo>
                  <a:pt x="2869780" y="2423863"/>
                </a:lnTo>
                <a:lnTo>
                  <a:pt x="2484144" y="2869780"/>
                </a:lnTo>
                <a:lnTo>
                  <a:pt x="2087662" y="2869780"/>
                </a:lnTo>
                <a:close/>
                <a:moveTo>
                  <a:pt x="2869780" y="1274283"/>
                </a:moveTo>
                <a:lnTo>
                  <a:pt x="2869780" y="1732741"/>
                </a:lnTo>
                <a:lnTo>
                  <a:pt x="1886450" y="2869780"/>
                </a:lnTo>
                <a:lnTo>
                  <a:pt x="1489968" y="2869780"/>
                </a:lnTo>
                <a:close/>
                <a:moveTo>
                  <a:pt x="2869780" y="583160"/>
                </a:moveTo>
                <a:lnTo>
                  <a:pt x="2869780" y="1041618"/>
                </a:lnTo>
                <a:lnTo>
                  <a:pt x="1288756" y="2869780"/>
                </a:lnTo>
                <a:lnTo>
                  <a:pt x="892274" y="2869780"/>
                </a:lnTo>
                <a:close/>
                <a:moveTo>
                  <a:pt x="2776413" y="0"/>
                </a:moveTo>
                <a:lnTo>
                  <a:pt x="2869780" y="0"/>
                </a:lnTo>
                <a:lnTo>
                  <a:pt x="2869780" y="350496"/>
                </a:lnTo>
                <a:lnTo>
                  <a:pt x="691062" y="2869780"/>
                </a:lnTo>
                <a:lnTo>
                  <a:pt x="294580" y="2869780"/>
                </a:lnTo>
                <a:close/>
                <a:moveTo>
                  <a:pt x="2178719" y="0"/>
                </a:moveTo>
                <a:lnTo>
                  <a:pt x="2575201" y="0"/>
                </a:lnTo>
                <a:lnTo>
                  <a:pt x="93368" y="2869780"/>
                </a:lnTo>
                <a:lnTo>
                  <a:pt x="0" y="2869780"/>
                </a:lnTo>
                <a:lnTo>
                  <a:pt x="0" y="2519286"/>
                </a:lnTo>
                <a:close/>
                <a:moveTo>
                  <a:pt x="1581025" y="0"/>
                </a:moveTo>
                <a:lnTo>
                  <a:pt x="1977507" y="0"/>
                </a:lnTo>
                <a:lnTo>
                  <a:pt x="0" y="2286620"/>
                </a:lnTo>
                <a:lnTo>
                  <a:pt x="0" y="1828162"/>
                </a:lnTo>
                <a:close/>
                <a:moveTo>
                  <a:pt x="983331" y="0"/>
                </a:moveTo>
                <a:lnTo>
                  <a:pt x="1379813" y="0"/>
                </a:lnTo>
                <a:lnTo>
                  <a:pt x="0" y="1595498"/>
                </a:lnTo>
                <a:lnTo>
                  <a:pt x="0" y="1137040"/>
                </a:lnTo>
                <a:close/>
                <a:moveTo>
                  <a:pt x="385637" y="0"/>
                </a:moveTo>
                <a:lnTo>
                  <a:pt x="782119" y="0"/>
                </a:lnTo>
                <a:lnTo>
                  <a:pt x="0" y="904375"/>
                </a:lnTo>
                <a:lnTo>
                  <a:pt x="0" y="445917"/>
                </a:lnTo>
                <a:close/>
                <a:moveTo>
                  <a:pt x="0" y="0"/>
                </a:moveTo>
                <a:lnTo>
                  <a:pt x="184425" y="0"/>
                </a:lnTo>
                <a:lnTo>
                  <a:pt x="0" y="2132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srgbClr val="FFFFFF"/>
              </a:solidFill>
              <a:latin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4FA96-AE80-4A38-A230-EB751F1A7D17}"/>
              </a:ext>
            </a:extLst>
          </p:cNvPr>
          <p:cNvGrpSpPr/>
          <p:nvPr/>
        </p:nvGrpSpPr>
        <p:grpSpPr>
          <a:xfrm>
            <a:off x="-15618" y="8672708"/>
            <a:ext cx="1629911" cy="1614293"/>
            <a:chOff x="-10412" y="5781805"/>
            <a:chExt cx="1086607" cy="107619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8760E2-4D5B-4601-91B5-867A34BE5759}"/>
                </a:ext>
              </a:extLst>
            </p:cNvPr>
            <p:cNvSpPr/>
            <p:nvPr/>
          </p:nvSpPr>
          <p:spPr>
            <a:xfrm>
              <a:off x="-10412" y="6102297"/>
              <a:ext cx="755703" cy="755703"/>
            </a:xfrm>
            <a:custGeom>
              <a:avLst/>
              <a:gdLst>
                <a:gd name="connsiteX0" fmla="*/ 2869780 w 2869780"/>
                <a:gd name="connsiteY0" fmla="*/ 2656527 h 2869780"/>
                <a:gd name="connsiteX1" fmla="*/ 2869780 w 2869780"/>
                <a:gd name="connsiteY1" fmla="*/ 2869780 h 2869780"/>
                <a:gd name="connsiteX2" fmla="*/ 2685356 w 2869780"/>
                <a:gd name="connsiteY2" fmla="*/ 2869780 h 2869780"/>
                <a:gd name="connsiteX3" fmla="*/ 2869780 w 2869780"/>
                <a:gd name="connsiteY3" fmla="*/ 1965405 h 2869780"/>
                <a:gd name="connsiteX4" fmla="*/ 2869780 w 2869780"/>
                <a:gd name="connsiteY4" fmla="*/ 2423863 h 2869780"/>
                <a:gd name="connsiteX5" fmla="*/ 2484144 w 2869780"/>
                <a:gd name="connsiteY5" fmla="*/ 2869780 h 2869780"/>
                <a:gd name="connsiteX6" fmla="*/ 2087662 w 2869780"/>
                <a:gd name="connsiteY6" fmla="*/ 2869780 h 2869780"/>
                <a:gd name="connsiteX7" fmla="*/ 2869780 w 2869780"/>
                <a:gd name="connsiteY7" fmla="*/ 1274283 h 2869780"/>
                <a:gd name="connsiteX8" fmla="*/ 2869780 w 2869780"/>
                <a:gd name="connsiteY8" fmla="*/ 1732741 h 2869780"/>
                <a:gd name="connsiteX9" fmla="*/ 1886450 w 2869780"/>
                <a:gd name="connsiteY9" fmla="*/ 2869780 h 2869780"/>
                <a:gd name="connsiteX10" fmla="*/ 1489968 w 2869780"/>
                <a:gd name="connsiteY10" fmla="*/ 2869780 h 2869780"/>
                <a:gd name="connsiteX11" fmla="*/ 2869780 w 2869780"/>
                <a:gd name="connsiteY11" fmla="*/ 583160 h 2869780"/>
                <a:gd name="connsiteX12" fmla="*/ 2869780 w 2869780"/>
                <a:gd name="connsiteY12" fmla="*/ 1041618 h 2869780"/>
                <a:gd name="connsiteX13" fmla="*/ 1288756 w 2869780"/>
                <a:gd name="connsiteY13" fmla="*/ 2869780 h 2869780"/>
                <a:gd name="connsiteX14" fmla="*/ 892274 w 2869780"/>
                <a:gd name="connsiteY14" fmla="*/ 2869780 h 2869780"/>
                <a:gd name="connsiteX15" fmla="*/ 2776413 w 2869780"/>
                <a:gd name="connsiteY15" fmla="*/ 0 h 2869780"/>
                <a:gd name="connsiteX16" fmla="*/ 2869780 w 2869780"/>
                <a:gd name="connsiteY16" fmla="*/ 0 h 2869780"/>
                <a:gd name="connsiteX17" fmla="*/ 2869780 w 2869780"/>
                <a:gd name="connsiteY17" fmla="*/ 350496 h 2869780"/>
                <a:gd name="connsiteX18" fmla="*/ 691062 w 2869780"/>
                <a:gd name="connsiteY18" fmla="*/ 2869780 h 2869780"/>
                <a:gd name="connsiteX19" fmla="*/ 294580 w 2869780"/>
                <a:gd name="connsiteY19" fmla="*/ 2869780 h 2869780"/>
                <a:gd name="connsiteX20" fmla="*/ 2178719 w 2869780"/>
                <a:gd name="connsiteY20" fmla="*/ 0 h 2869780"/>
                <a:gd name="connsiteX21" fmla="*/ 2575201 w 2869780"/>
                <a:gd name="connsiteY21" fmla="*/ 0 h 2869780"/>
                <a:gd name="connsiteX22" fmla="*/ 93368 w 2869780"/>
                <a:gd name="connsiteY22" fmla="*/ 2869780 h 2869780"/>
                <a:gd name="connsiteX23" fmla="*/ 0 w 2869780"/>
                <a:gd name="connsiteY23" fmla="*/ 2869780 h 2869780"/>
                <a:gd name="connsiteX24" fmla="*/ 0 w 2869780"/>
                <a:gd name="connsiteY24" fmla="*/ 2519286 h 2869780"/>
                <a:gd name="connsiteX25" fmla="*/ 1581025 w 2869780"/>
                <a:gd name="connsiteY25" fmla="*/ 0 h 2869780"/>
                <a:gd name="connsiteX26" fmla="*/ 1977507 w 2869780"/>
                <a:gd name="connsiteY26" fmla="*/ 0 h 2869780"/>
                <a:gd name="connsiteX27" fmla="*/ 0 w 2869780"/>
                <a:gd name="connsiteY27" fmla="*/ 2286620 h 2869780"/>
                <a:gd name="connsiteX28" fmla="*/ 0 w 2869780"/>
                <a:gd name="connsiteY28" fmla="*/ 1828162 h 2869780"/>
                <a:gd name="connsiteX29" fmla="*/ 983331 w 2869780"/>
                <a:gd name="connsiteY29" fmla="*/ 0 h 2869780"/>
                <a:gd name="connsiteX30" fmla="*/ 1379813 w 2869780"/>
                <a:gd name="connsiteY30" fmla="*/ 0 h 2869780"/>
                <a:gd name="connsiteX31" fmla="*/ 0 w 2869780"/>
                <a:gd name="connsiteY31" fmla="*/ 1595498 h 2869780"/>
                <a:gd name="connsiteX32" fmla="*/ 0 w 2869780"/>
                <a:gd name="connsiteY32" fmla="*/ 1137040 h 2869780"/>
                <a:gd name="connsiteX33" fmla="*/ 385637 w 2869780"/>
                <a:gd name="connsiteY33" fmla="*/ 0 h 2869780"/>
                <a:gd name="connsiteX34" fmla="*/ 782119 w 2869780"/>
                <a:gd name="connsiteY34" fmla="*/ 0 h 2869780"/>
                <a:gd name="connsiteX35" fmla="*/ 0 w 2869780"/>
                <a:gd name="connsiteY35" fmla="*/ 904375 h 2869780"/>
                <a:gd name="connsiteX36" fmla="*/ 0 w 2869780"/>
                <a:gd name="connsiteY36" fmla="*/ 445917 h 2869780"/>
                <a:gd name="connsiteX37" fmla="*/ 0 w 2869780"/>
                <a:gd name="connsiteY37" fmla="*/ 0 h 2869780"/>
                <a:gd name="connsiteX38" fmla="*/ 184425 w 2869780"/>
                <a:gd name="connsiteY38" fmla="*/ 0 h 2869780"/>
                <a:gd name="connsiteX39" fmla="*/ 0 w 2869780"/>
                <a:gd name="connsiteY39" fmla="*/ 213253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69780" h="2869780">
                  <a:moveTo>
                    <a:pt x="2869780" y="2656527"/>
                  </a:moveTo>
                  <a:lnTo>
                    <a:pt x="2869780" y="2869780"/>
                  </a:lnTo>
                  <a:lnTo>
                    <a:pt x="2685356" y="2869780"/>
                  </a:lnTo>
                  <a:close/>
                  <a:moveTo>
                    <a:pt x="2869780" y="1965405"/>
                  </a:moveTo>
                  <a:lnTo>
                    <a:pt x="2869780" y="2423863"/>
                  </a:lnTo>
                  <a:lnTo>
                    <a:pt x="2484144" y="2869780"/>
                  </a:lnTo>
                  <a:lnTo>
                    <a:pt x="2087662" y="2869780"/>
                  </a:lnTo>
                  <a:close/>
                  <a:moveTo>
                    <a:pt x="2869780" y="1274283"/>
                  </a:moveTo>
                  <a:lnTo>
                    <a:pt x="2869780" y="1732741"/>
                  </a:lnTo>
                  <a:lnTo>
                    <a:pt x="1886450" y="2869780"/>
                  </a:lnTo>
                  <a:lnTo>
                    <a:pt x="1489968" y="2869780"/>
                  </a:lnTo>
                  <a:close/>
                  <a:moveTo>
                    <a:pt x="2869780" y="583160"/>
                  </a:moveTo>
                  <a:lnTo>
                    <a:pt x="2869780" y="1041618"/>
                  </a:lnTo>
                  <a:lnTo>
                    <a:pt x="1288756" y="2869780"/>
                  </a:lnTo>
                  <a:lnTo>
                    <a:pt x="892274" y="2869780"/>
                  </a:lnTo>
                  <a:close/>
                  <a:moveTo>
                    <a:pt x="2776413" y="0"/>
                  </a:moveTo>
                  <a:lnTo>
                    <a:pt x="2869780" y="0"/>
                  </a:lnTo>
                  <a:lnTo>
                    <a:pt x="2869780" y="350496"/>
                  </a:lnTo>
                  <a:lnTo>
                    <a:pt x="691062" y="2869780"/>
                  </a:lnTo>
                  <a:lnTo>
                    <a:pt x="294580" y="2869780"/>
                  </a:lnTo>
                  <a:close/>
                  <a:moveTo>
                    <a:pt x="2178719" y="0"/>
                  </a:moveTo>
                  <a:lnTo>
                    <a:pt x="2575201" y="0"/>
                  </a:lnTo>
                  <a:lnTo>
                    <a:pt x="93368" y="2869780"/>
                  </a:lnTo>
                  <a:lnTo>
                    <a:pt x="0" y="2869780"/>
                  </a:lnTo>
                  <a:lnTo>
                    <a:pt x="0" y="2519286"/>
                  </a:lnTo>
                  <a:close/>
                  <a:moveTo>
                    <a:pt x="1581025" y="0"/>
                  </a:moveTo>
                  <a:lnTo>
                    <a:pt x="1977507" y="0"/>
                  </a:lnTo>
                  <a:lnTo>
                    <a:pt x="0" y="2286620"/>
                  </a:lnTo>
                  <a:lnTo>
                    <a:pt x="0" y="1828162"/>
                  </a:lnTo>
                  <a:close/>
                  <a:moveTo>
                    <a:pt x="983331" y="0"/>
                  </a:moveTo>
                  <a:lnTo>
                    <a:pt x="1379813" y="0"/>
                  </a:lnTo>
                  <a:lnTo>
                    <a:pt x="0" y="1595498"/>
                  </a:lnTo>
                  <a:lnTo>
                    <a:pt x="0" y="1137040"/>
                  </a:lnTo>
                  <a:close/>
                  <a:moveTo>
                    <a:pt x="385637" y="0"/>
                  </a:moveTo>
                  <a:lnTo>
                    <a:pt x="782119" y="0"/>
                  </a:lnTo>
                  <a:lnTo>
                    <a:pt x="0" y="904375"/>
                  </a:lnTo>
                  <a:lnTo>
                    <a:pt x="0" y="445917"/>
                  </a:lnTo>
                  <a:close/>
                  <a:moveTo>
                    <a:pt x="0" y="0"/>
                  </a:moveTo>
                  <a:lnTo>
                    <a:pt x="184425" y="0"/>
                  </a:lnTo>
                  <a:lnTo>
                    <a:pt x="0" y="2132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7A698-9752-4374-8D94-262EF83C3DDE}"/>
                </a:ext>
              </a:extLst>
            </p:cNvPr>
            <p:cNvSpPr/>
            <p:nvPr/>
          </p:nvSpPr>
          <p:spPr>
            <a:xfrm>
              <a:off x="755703" y="5781805"/>
              <a:ext cx="320492" cy="3204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Source Sans Pro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E633C4-7157-49F4-B37B-4465B9FA9C89}"/>
              </a:ext>
            </a:extLst>
          </p:cNvPr>
          <p:cNvSpPr txBox="1"/>
          <p:nvPr/>
        </p:nvSpPr>
        <p:spPr>
          <a:xfrm>
            <a:off x="2305050" y="2543259"/>
            <a:ext cx="13677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14400" b="1" dirty="0">
                <a:solidFill>
                  <a:schemeClr val="accent6">
                    <a:lumMod val="75000"/>
                  </a:schemeClr>
                </a:solidFill>
                <a:latin typeface="FC Orbit [Non-commercial]" pitchFamily="50" charset="-34"/>
                <a:cs typeface="FC Orbit [Non-commercial]" pitchFamily="50" charset="-34"/>
              </a:rPr>
              <a:t>KPIs Template</a:t>
            </a:r>
          </a:p>
          <a:p>
            <a:pPr algn="ctr" defTabSz="1371600"/>
            <a:r>
              <a:rPr lang="en-US" sz="12000" b="1" dirty="0">
                <a:solidFill>
                  <a:schemeClr val="accent6">
                    <a:lumMod val="75000"/>
                  </a:schemeClr>
                </a:solidFill>
                <a:latin typeface="FC Orbit [Non-commercial]" pitchFamily="50" charset="-34"/>
                <a:cs typeface="FC Orbit [Non-commercial]" pitchFamily="50" charset="-34"/>
              </a:rPr>
              <a:t>Action Plan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46969-FB45-4D02-B000-6012C13AECC4}"/>
              </a:ext>
            </a:extLst>
          </p:cNvPr>
          <p:cNvSpPr txBox="1"/>
          <p:nvPr/>
        </p:nvSpPr>
        <p:spPr>
          <a:xfrm>
            <a:off x="2931886" y="8531965"/>
            <a:ext cx="124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กองนโยบายและแผน</a:t>
            </a:r>
          </a:p>
          <a:p>
            <a:pPr algn="ctr" defTabSz="1371600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มหาวิทยาลัยราชภัฏวไลยอลงกรณ์ ในพระบรมราชูปถัมภ์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Kittithada Medium 65 (กิตติธาดา" panose="02000506000000020004" pitchFamily="2" charset="-34"/>
              <a:cs typeface="Kittithada Medium 65 (กิตติธาดา" panose="02000506000000020004" pitchFamily="2" charset="-34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D2F04C0-6E37-415C-48BD-E658EACC411C}"/>
              </a:ext>
            </a:extLst>
          </p:cNvPr>
          <p:cNvSpPr txBox="1"/>
          <p:nvPr/>
        </p:nvSpPr>
        <p:spPr>
          <a:xfrm>
            <a:off x="1995715" y="6413467"/>
            <a:ext cx="142965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th-TH" sz="54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แผนปฏิบัติการมหาวิทยาลัยราชภัฏวไลยอลงกรณ์ ในพระบรมราชูปถัมภ์ </a:t>
            </a:r>
          </a:p>
          <a:p>
            <a:pPr algn="ctr" defTabSz="1371600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ประจำปีงบประมาณ พ.ศ.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Kittithada Medium 65 (กิตติธาดา" panose="02000506000000020004" pitchFamily="2" charset="-34"/>
                <a:cs typeface="Kittithada Medium 65 (กิตติธาดา" panose="02000506000000020004" pitchFamily="2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31629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A4255B0-468B-F200-3C77-57EE9E4784DE}"/>
              </a:ext>
            </a:extLst>
          </p:cNvPr>
          <p:cNvSpPr txBox="1"/>
          <p:nvPr/>
        </p:nvSpPr>
        <p:spPr>
          <a:xfrm>
            <a:off x="1079999" y="1881001"/>
            <a:ext cx="14522857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th-TH" sz="8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รายงานผลการดำเนินงานแผนปฏิบัติการ</a:t>
            </a:r>
          </a:p>
          <a:p>
            <a:pPr>
              <a:lnSpc>
                <a:spcPts val="6000"/>
              </a:lnSpc>
            </a:pPr>
            <a:r>
              <a:rPr lang="th-TH" sz="6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ประจำปีงบประมาณ พ.ศ. </a:t>
            </a:r>
            <a:r>
              <a:rPr lang="en-US" sz="60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2565</a:t>
            </a:r>
          </a:p>
          <a:p>
            <a:pPr>
              <a:lnSpc>
                <a:spcPts val="6000"/>
              </a:lnSpc>
            </a:pPr>
            <a:r>
              <a:rPr lang="th-TH" sz="4400" dirty="0"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โดย ผู้ช่วยศาสตราจารย์ ดร.เจษฎา ความคุ้นเคย รองอธิการบดี</a:t>
            </a:r>
            <a:endParaRPr lang="pl-PL" sz="4400" dirty="0"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13BB95C-123D-0C58-14BD-57F54ABD40C9}"/>
              </a:ext>
            </a:extLst>
          </p:cNvPr>
          <p:cNvSpPr txBox="1"/>
          <p:nvPr/>
        </p:nvSpPr>
        <p:spPr>
          <a:xfrm>
            <a:off x="1080000" y="1419336"/>
            <a:ext cx="209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KPIs Report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50EDA2D-1251-51B7-D30E-48CE05EFEF05}"/>
              </a:ext>
            </a:extLst>
          </p:cNvPr>
          <p:cNvSpPr/>
          <p:nvPr/>
        </p:nvSpPr>
        <p:spPr>
          <a:xfrm>
            <a:off x="3124526" y="1635768"/>
            <a:ext cx="3960000" cy="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A45A2043-E1C9-187C-8009-0A3B457CC266}"/>
              </a:ext>
            </a:extLst>
          </p:cNvPr>
          <p:cNvSpPr/>
          <p:nvPr/>
        </p:nvSpPr>
        <p:spPr>
          <a:xfrm rot="10800000">
            <a:off x="1086691" y="9926999"/>
            <a:ext cx="16114615" cy="360000"/>
          </a:xfrm>
          <a:custGeom>
            <a:avLst/>
            <a:gdLst>
              <a:gd name="connsiteX0" fmla="*/ 15694930 w 16114615"/>
              <a:gd name="connsiteY0" fmla="*/ 360000 h 360000"/>
              <a:gd name="connsiteX1" fmla="*/ 419684 w 16114615"/>
              <a:gd name="connsiteY1" fmla="*/ 360000 h 360000"/>
              <a:gd name="connsiteX2" fmla="*/ 1970 w 16114615"/>
              <a:gd name="connsiteY2" fmla="*/ 19554 h 360000"/>
              <a:gd name="connsiteX3" fmla="*/ 0 w 16114615"/>
              <a:gd name="connsiteY3" fmla="*/ 0 h 360000"/>
              <a:gd name="connsiteX4" fmla="*/ 16114615 w 16114615"/>
              <a:gd name="connsiteY4" fmla="*/ 0 h 360000"/>
              <a:gd name="connsiteX5" fmla="*/ 16112643 w 16114615"/>
              <a:gd name="connsiteY5" fmla="*/ 19554 h 360000"/>
              <a:gd name="connsiteX6" fmla="*/ 15694930 w 16114615"/>
              <a:gd name="connsiteY6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4615" h="360000">
                <a:moveTo>
                  <a:pt x="15694930" y="360000"/>
                </a:moveTo>
                <a:lnTo>
                  <a:pt x="419684" y="360000"/>
                </a:lnTo>
                <a:cubicBezTo>
                  <a:pt x="213638" y="360000"/>
                  <a:pt x="41728" y="213846"/>
                  <a:pt x="1970" y="19554"/>
                </a:cubicBezTo>
                <a:lnTo>
                  <a:pt x="0" y="0"/>
                </a:lnTo>
                <a:lnTo>
                  <a:pt x="16114615" y="0"/>
                </a:lnTo>
                <a:lnTo>
                  <a:pt x="16112643" y="19554"/>
                </a:lnTo>
                <a:cubicBezTo>
                  <a:pt x="16072886" y="213846"/>
                  <a:pt x="15900977" y="360000"/>
                  <a:pt x="15694930" y="360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34F9B069-4D93-D1A0-003E-3635F311EB10}"/>
              </a:ext>
            </a:extLst>
          </p:cNvPr>
          <p:cNvSpPr/>
          <p:nvPr/>
        </p:nvSpPr>
        <p:spPr>
          <a:xfrm>
            <a:off x="15681314" y="1466157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F88E34D2-8F4A-2E2F-AA0F-4B2827BE276D}"/>
              </a:ext>
            </a:extLst>
          </p:cNvPr>
          <p:cNvSpPr/>
          <p:nvPr/>
        </p:nvSpPr>
        <p:spPr>
          <a:xfrm>
            <a:off x="17667973" y="1148100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B3A8ACA5-9241-233C-B531-97379A5ACAAB}"/>
              </a:ext>
            </a:extLst>
          </p:cNvPr>
          <p:cNvSpPr/>
          <p:nvPr/>
        </p:nvSpPr>
        <p:spPr>
          <a:xfrm>
            <a:off x="16598520" y="2867467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pic>
        <p:nvPicPr>
          <p:cNvPr id="9" name="ตัวแทนรูปภาพ 8" descr="รูปภาพประกอบด้วย ข้อความ, ในอาคาร, บุคคล, มื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723C3C4-6CB0-A225-0507-D5433B93C0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4" b="25894"/>
          <a:stretch>
            <a:fillRect/>
          </a:stretch>
        </p:blipFill>
        <p:spPr/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90C7FD3-217A-FDCC-952C-4812EED46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A36171F3-55BD-80DB-2490-CFA6B7F27D94}"/>
              </a:ext>
            </a:extLst>
          </p:cNvPr>
          <p:cNvSpPr txBox="1"/>
          <p:nvPr/>
        </p:nvSpPr>
        <p:spPr>
          <a:xfrm>
            <a:off x="1393394" y="9324806"/>
            <a:ext cx="35671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dirty="0">
                <a:solidFill>
                  <a:srgbClr val="F6BB93"/>
                </a:solidFill>
                <a:latin typeface="Jost"/>
              </a:rPr>
              <a:t>plan.vru.ac.th</a:t>
            </a:r>
          </a:p>
        </p:txBody>
      </p:sp>
    </p:spTree>
    <p:extLst>
      <p:ext uri="{BB962C8B-B14F-4D97-AF65-F5344CB8AC3E}">
        <p14:creationId xmlns:p14="http://schemas.microsoft.com/office/powerpoint/2010/main" val="29151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F3F3121-9E09-797E-0CE9-AD2BA1E9013C}"/>
              </a:ext>
            </a:extLst>
          </p:cNvPr>
          <p:cNvSpPr txBox="1"/>
          <p:nvPr/>
        </p:nvSpPr>
        <p:spPr>
          <a:xfrm>
            <a:off x="1080001" y="603912"/>
            <a:ext cx="254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Budget 2023</a:t>
            </a:r>
            <a:endParaRPr lang="pl-PL" sz="2400" dirty="0">
              <a:solidFill>
                <a:schemeClr val="accent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8DE02C9-DF22-D9CF-EBA8-042CF25188AD}"/>
              </a:ext>
            </a:extLst>
          </p:cNvPr>
          <p:cNvSpPr/>
          <p:nvPr/>
        </p:nvSpPr>
        <p:spPr>
          <a:xfrm>
            <a:off x="3759935" y="820344"/>
            <a:ext cx="1080000" cy="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019CD0F3-E501-63F4-FF67-F93CAE31F3AB}"/>
              </a:ext>
            </a:extLst>
          </p:cNvPr>
          <p:cNvSpPr/>
          <p:nvPr/>
        </p:nvSpPr>
        <p:spPr>
          <a:xfrm>
            <a:off x="15663856" y="9210871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D23FBCFB-C937-FC75-EDB5-B29A082548E5}"/>
              </a:ext>
            </a:extLst>
          </p:cNvPr>
          <p:cNvSpPr/>
          <p:nvPr/>
        </p:nvSpPr>
        <p:spPr>
          <a:xfrm>
            <a:off x="14151606" y="9061053"/>
            <a:ext cx="324000" cy="32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2C3A9999-C816-E6D8-E841-E1A76BA60A1A}"/>
              </a:ext>
            </a:extLst>
          </p:cNvPr>
          <p:cNvSpPr/>
          <p:nvPr/>
        </p:nvSpPr>
        <p:spPr>
          <a:xfrm>
            <a:off x="17584746" y="8518254"/>
            <a:ext cx="432000" cy="432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9700D1C-D341-A42A-DE48-CBE2ABFB2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22" y="436650"/>
            <a:ext cx="1389156" cy="131957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72F45CA-8985-118F-B40E-4BE3412D073D}"/>
              </a:ext>
            </a:extLst>
          </p:cNvPr>
          <p:cNvSpPr txBox="1">
            <a:spLocks/>
          </p:cNvSpPr>
          <p:nvPr/>
        </p:nvSpPr>
        <p:spPr>
          <a:xfrm>
            <a:off x="1080001" y="969238"/>
            <a:ext cx="9339760" cy="903419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ts val="6000"/>
              </a:lnSpc>
              <a:spcBef>
                <a:spcPts val="0"/>
              </a:spcBef>
            </a:pPr>
            <a:r>
              <a:rPr lang="th-TH" sz="6000" dirty="0">
                <a:solidFill>
                  <a:srgbClr val="3C3C3C"/>
                </a:solidFill>
                <a:latin typeface="Kittithada Bold 75 (กิตติธาดา โ" panose="02000506000000020004" pitchFamily="2" charset="-34"/>
                <a:ea typeface="+mn-ea"/>
                <a:cs typeface="Kittithada Bold 75 (กิตติธาดา โ" panose="02000506000000020004" pitchFamily="2" charset="-34"/>
              </a:rPr>
              <a:t>การจัดสรรทรัพยากรสู่การปฏิบัติ</a:t>
            </a:r>
            <a:endParaRPr lang="pl-PL" sz="6000" dirty="0">
              <a:solidFill>
                <a:srgbClr val="3C3C3C"/>
              </a:solidFill>
              <a:latin typeface="Kittithada Bold 75 (กิตติธาดา โ" panose="02000506000000020004" pitchFamily="2" charset="-34"/>
              <a:ea typeface="+mn-ea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ACA3901E-2F3C-7889-7DB9-4C0160AD0CBD}"/>
              </a:ext>
            </a:extLst>
          </p:cNvPr>
          <p:cNvSpPr/>
          <p:nvPr/>
        </p:nvSpPr>
        <p:spPr>
          <a:xfrm>
            <a:off x="13763302" y="6330199"/>
            <a:ext cx="1997184" cy="9525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48">
            <a:extLst>
              <a:ext uri="{FF2B5EF4-FFF2-40B4-BE49-F238E27FC236}">
                <a16:creationId xmlns:a16="http://schemas.microsoft.com/office/drawing/2014/main" id="{F377C4D1-65D9-5313-EC04-FDC97F438704}"/>
              </a:ext>
            </a:extLst>
          </p:cNvPr>
          <p:cNvSpPr txBox="1"/>
          <p:nvPr/>
        </p:nvSpPr>
        <p:spPr>
          <a:xfrm>
            <a:off x="9954583" y="4738869"/>
            <a:ext cx="204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ยุทธศาสตร์ที่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1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58" name="TextBox 49">
            <a:extLst>
              <a:ext uri="{FF2B5EF4-FFF2-40B4-BE49-F238E27FC236}">
                <a16:creationId xmlns:a16="http://schemas.microsoft.com/office/drawing/2014/main" id="{52DE4452-DC3C-ED4C-F8FC-C2B65BCBE2E2}"/>
              </a:ext>
            </a:extLst>
          </p:cNvPr>
          <p:cNvSpPr txBox="1"/>
          <p:nvPr/>
        </p:nvSpPr>
        <p:spPr>
          <a:xfrm>
            <a:off x="9954583" y="5882519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ยุทธศาสตร์ที่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2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59" name="TextBox 50">
            <a:extLst>
              <a:ext uri="{FF2B5EF4-FFF2-40B4-BE49-F238E27FC236}">
                <a16:creationId xmlns:a16="http://schemas.microsoft.com/office/drawing/2014/main" id="{5631C8C9-D04A-B0D6-3AA6-A8F46E2C7525}"/>
              </a:ext>
            </a:extLst>
          </p:cNvPr>
          <p:cNvSpPr txBox="1"/>
          <p:nvPr/>
        </p:nvSpPr>
        <p:spPr>
          <a:xfrm>
            <a:off x="9954583" y="7026169"/>
            <a:ext cx="211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ยุทธศาสตร์ที่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3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60" name="TextBox 51">
            <a:extLst>
              <a:ext uri="{FF2B5EF4-FFF2-40B4-BE49-F238E27FC236}">
                <a16:creationId xmlns:a16="http://schemas.microsoft.com/office/drawing/2014/main" id="{31A978CC-18EC-88FA-7C8A-171BF9D4F66B}"/>
              </a:ext>
            </a:extLst>
          </p:cNvPr>
          <p:cNvSpPr txBox="1"/>
          <p:nvPr/>
        </p:nvSpPr>
        <p:spPr>
          <a:xfrm>
            <a:off x="9954583" y="8169820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ยุทธศาสตร์ที่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4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61" name="TextBox 52">
            <a:extLst>
              <a:ext uri="{FF2B5EF4-FFF2-40B4-BE49-F238E27FC236}">
                <a16:creationId xmlns:a16="http://schemas.microsoft.com/office/drawing/2014/main" id="{DC56955F-4FDE-1A81-8BB8-35FDB4A0638B}"/>
              </a:ext>
            </a:extLst>
          </p:cNvPr>
          <p:cNvSpPr txBox="1"/>
          <p:nvPr/>
        </p:nvSpPr>
        <p:spPr>
          <a:xfrm>
            <a:off x="9954583" y="3836746"/>
            <a:ext cx="5596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งบประมาณจำแนกตามยุทธศาสตร์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Kittithada Bold 75 (กิตติธาดา โ" panose="02000506000000020004" pitchFamily="2" charset="-34"/>
              <a:cs typeface="Kittithada Bold 75 (กิตติธาดา โ" panose="02000506000000020004" pitchFamily="2" charset="-34"/>
            </a:endParaRPr>
          </a:p>
        </p:txBody>
      </p:sp>
      <p:sp>
        <p:nvSpPr>
          <p:cNvPr id="65" name="TextBox 53">
            <a:extLst>
              <a:ext uri="{FF2B5EF4-FFF2-40B4-BE49-F238E27FC236}">
                <a16:creationId xmlns:a16="http://schemas.microsoft.com/office/drawing/2014/main" id="{D0313CDB-A641-7253-F6B8-0BAB17388EDE}"/>
              </a:ext>
            </a:extLst>
          </p:cNvPr>
          <p:cNvSpPr txBox="1"/>
          <p:nvPr/>
        </p:nvSpPr>
        <p:spPr>
          <a:xfrm>
            <a:off x="1182973" y="2039119"/>
            <a:ext cx="3393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3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906,421,000</a:t>
            </a:r>
          </a:p>
        </p:txBody>
      </p:sp>
      <p:cxnSp>
        <p:nvCxnSpPr>
          <p:cNvPr id="64" name="Straight Connector 60">
            <a:extLst>
              <a:ext uri="{FF2B5EF4-FFF2-40B4-BE49-F238E27FC236}">
                <a16:creationId xmlns:a16="http://schemas.microsoft.com/office/drawing/2014/main" id="{DF4E6869-FA25-B6F4-E795-934548D45632}"/>
              </a:ext>
            </a:extLst>
          </p:cNvPr>
          <p:cNvCxnSpPr>
            <a:cxnSpLocks/>
          </p:cNvCxnSpPr>
          <p:nvPr/>
        </p:nvCxnSpPr>
        <p:spPr>
          <a:xfrm>
            <a:off x="4918390" y="2405984"/>
            <a:ext cx="0" cy="86400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78">
            <a:extLst>
              <a:ext uri="{FF2B5EF4-FFF2-40B4-BE49-F238E27FC236}">
                <a16:creationId xmlns:a16="http://schemas.microsoft.com/office/drawing/2014/main" id="{E7DA13FE-B70D-1384-B288-1E0BA6996802}"/>
              </a:ext>
            </a:extLst>
          </p:cNvPr>
          <p:cNvSpPr txBox="1"/>
          <p:nvPr/>
        </p:nvSpPr>
        <p:spPr>
          <a:xfrm>
            <a:off x="5255238" y="2039119"/>
            <a:ext cx="3393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3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555,747,600</a:t>
            </a:r>
          </a:p>
        </p:txBody>
      </p:sp>
      <p:cxnSp>
        <p:nvCxnSpPr>
          <p:cNvPr id="69" name="Straight Connector 77">
            <a:extLst>
              <a:ext uri="{FF2B5EF4-FFF2-40B4-BE49-F238E27FC236}">
                <a16:creationId xmlns:a16="http://schemas.microsoft.com/office/drawing/2014/main" id="{EFCFAEF5-2D24-C4BF-735D-EF62549A4344}"/>
              </a:ext>
            </a:extLst>
          </p:cNvPr>
          <p:cNvCxnSpPr>
            <a:cxnSpLocks/>
          </p:cNvCxnSpPr>
          <p:nvPr/>
        </p:nvCxnSpPr>
        <p:spPr>
          <a:xfrm>
            <a:off x="9009377" y="2405984"/>
            <a:ext cx="0" cy="86400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83">
            <a:extLst>
              <a:ext uri="{FF2B5EF4-FFF2-40B4-BE49-F238E27FC236}">
                <a16:creationId xmlns:a16="http://schemas.microsoft.com/office/drawing/2014/main" id="{9CA037E4-3A0D-0100-5F14-AB97C95CA4FD}"/>
              </a:ext>
            </a:extLst>
          </p:cNvPr>
          <p:cNvSpPr txBox="1"/>
          <p:nvPr/>
        </p:nvSpPr>
        <p:spPr>
          <a:xfrm>
            <a:off x="9529045" y="2039119"/>
            <a:ext cx="3393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3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350,673,400</a:t>
            </a:r>
          </a:p>
        </p:txBody>
      </p:sp>
      <p:cxnSp>
        <p:nvCxnSpPr>
          <p:cNvPr id="74" name="Straight Connector 82">
            <a:extLst>
              <a:ext uri="{FF2B5EF4-FFF2-40B4-BE49-F238E27FC236}">
                <a16:creationId xmlns:a16="http://schemas.microsoft.com/office/drawing/2014/main" id="{F91968E7-1974-31B0-F0FE-7171BB3F95AF}"/>
              </a:ext>
            </a:extLst>
          </p:cNvPr>
          <p:cNvCxnSpPr>
            <a:cxnSpLocks/>
          </p:cNvCxnSpPr>
          <p:nvPr/>
        </p:nvCxnSpPr>
        <p:spPr>
          <a:xfrm>
            <a:off x="13474175" y="2405984"/>
            <a:ext cx="0" cy="864000"/>
          </a:xfrm>
          <a:prstGeom prst="line">
            <a:avLst/>
          </a:prstGeom>
          <a:ln w="28575">
            <a:solidFill>
              <a:srgbClr val="A6A6A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88">
            <a:extLst>
              <a:ext uri="{FF2B5EF4-FFF2-40B4-BE49-F238E27FC236}">
                <a16:creationId xmlns:a16="http://schemas.microsoft.com/office/drawing/2014/main" id="{82D88255-3B87-E3A5-AAF7-C9D03EF443AC}"/>
              </a:ext>
            </a:extLst>
          </p:cNvPr>
          <p:cNvSpPr txBox="1"/>
          <p:nvPr/>
        </p:nvSpPr>
        <p:spPr>
          <a:xfrm>
            <a:off x="14789234" y="2039119"/>
            <a:ext cx="8194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3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42</a:t>
            </a:r>
          </a:p>
        </p:txBody>
      </p:sp>
      <p:sp>
        <p:nvSpPr>
          <p:cNvPr id="80" name="pole tekstowe 22">
            <a:extLst>
              <a:ext uri="{FF2B5EF4-FFF2-40B4-BE49-F238E27FC236}">
                <a16:creationId xmlns:a16="http://schemas.microsoft.com/office/drawing/2014/main" id="{8530DE33-73A6-E542-858D-CB7C108A6D7B}"/>
              </a:ext>
            </a:extLst>
          </p:cNvPr>
          <p:cNvSpPr txBox="1"/>
          <p:nvPr/>
        </p:nvSpPr>
        <p:spPr>
          <a:xfrm>
            <a:off x="1177345" y="2891461"/>
            <a:ext cx="312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งบประมาณทั้งหมด</a:t>
            </a:r>
            <a:endParaRPr lang="pl-PL" sz="2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1" name="pole tekstowe 22">
            <a:extLst>
              <a:ext uri="{FF2B5EF4-FFF2-40B4-BE49-F238E27FC236}">
                <a16:creationId xmlns:a16="http://schemas.microsoft.com/office/drawing/2014/main" id="{D888B2A5-9248-EBBD-BB5F-AD7233B6D0D3}"/>
              </a:ext>
            </a:extLst>
          </p:cNvPr>
          <p:cNvSpPr txBox="1"/>
          <p:nvPr/>
        </p:nvSpPr>
        <p:spPr>
          <a:xfrm>
            <a:off x="5330723" y="2891461"/>
            <a:ext cx="312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งบประมาณแผ่นดิน</a:t>
            </a:r>
            <a:endParaRPr lang="pl-PL" sz="2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2" name="pole tekstowe 22">
            <a:extLst>
              <a:ext uri="{FF2B5EF4-FFF2-40B4-BE49-F238E27FC236}">
                <a16:creationId xmlns:a16="http://schemas.microsoft.com/office/drawing/2014/main" id="{79C4EA81-BC12-E356-7B27-2F11A1D2A9A5}"/>
              </a:ext>
            </a:extLst>
          </p:cNvPr>
          <p:cNvSpPr txBox="1"/>
          <p:nvPr/>
        </p:nvSpPr>
        <p:spPr>
          <a:xfrm>
            <a:off x="9484101" y="2891461"/>
            <a:ext cx="312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งบประมาณรายได้</a:t>
            </a:r>
            <a:endParaRPr lang="pl-PL" sz="2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3" name="pole tekstowe 22">
            <a:extLst>
              <a:ext uri="{FF2B5EF4-FFF2-40B4-BE49-F238E27FC236}">
                <a16:creationId xmlns:a16="http://schemas.microsoft.com/office/drawing/2014/main" id="{7F76825D-7CE3-FE32-F391-3661A2910DDB}"/>
              </a:ext>
            </a:extLst>
          </p:cNvPr>
          <p:cNvSpPr txBox="1"/>
          <p:nvPr/>
        </p:nvSpPr>
        <p:spPr>
          <a:xfrm>
            <a:off x="13637478" y="2891461"/>
            <a:ext cx="3122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จำนวนโครงการทั้งหมด</a:t>
            </a:r>
            <a:endParaRPr lang="pl-PL" sz="2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5" name="กล่องข้อความ 84">
            <a:extLst>
              <a:ext uri="{FF2B5EF4-FFF2-40B4-BE49-F238E27FC236}">
                <a16:creationId xmlns:a16="http://schemas.microsoft.com/office/drawing/2014/main" id="{A9840073-A98D-B328-434C-AD409C2A809E}"/>
              </a:ext>
            </a:extLst>
          </p:cNvPr>
          <p:cNvSpPr txBox="1"/>
          <p:nvPr/>
        </p:nvSpPr>
        <p:spPr>
          <a:xfrm>
            <a:off x="14637039" y="7615822"/>
            <a:ext cx="2553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91.46</a:t>
            </a:r>
            <a:r>
              <a:rPr lang="en-US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%</a:t>
            </a:r>
            <a:r>
              <a:rPr lang="th-TH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 	</a:t>
            </a:r>
          </a:p>
        </p:txBody>
      </p:sp>
      <p:sp>
        <p:nvSpPr>
          <p:cNvPr id="86" name="Rectangle 40">
            <a:extLst>
              <a:ext uri="{FF2B5EF4-FFF2-40B4-BE49-F238E27FC236}">
                <a16:creationId xmlns:a16="http://schemas.microsoft.com/office/drawing/2014/main" id="{7DD09446-E1EE-8434-8D91-FFA7986CF5B6}"/>
              </a:ext>
            </a:extLst>
          </p:cNvPr>
          <p:cNvSpPr/>
          <p:nvPr/>
        </p:nvSpPr>
        <p:spPr>
          <a:xfrm>
            <a:off x="12520032" y="8377023"/>
            <a:ext cx="4212000" cy="9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 41">
            <a:extLst>
              <a:ext uri="{FF2B5EF4-FFF2-40B4-BE49-F238E27FC236}">
                <a16:creationId xmlns:a16="http://schemas.microsoft.com/office/drawing/2014/main" id="{072955BA-6569-41DE-3314-4CBAD39ED33B}"/>
              </a:ext>
            </a:extLst>
          </p:cNvPr>
          <p:cNvSpPr/>
          <p:nvPr/>
        </p:nvSpPr>
        <p:spPr>
          <a:xfrm>
            <a:off x="12266033" y="8377023"/>
            <a:ext cx="4320000" cy="952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กล่องข้อความ 87">
            <a:extLst>
              <a:ext uri="{FF2B5EF4-FFF2-40B4-BE49-F238E27FC236}">
                <a16:creationId xmlns:a16="http://schemas.microsoft.com/office/drawing/2014/main" id="{B1E8352B-DD52-BB10-33EA-BCEEDE806F4E}"/>
              </a:ext>
            </a:extLst>
          </p:cNvPr>
          <p:cNvSpPr txBox="1"/>
          <p:nvPr/>
        </p:nvSpPr>
        <p:spPr>
          <a:xfrm>
            <a:off x="14808542" y="6402147"/>
            <a:ext cx="2553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2.40</a:t>
            </a:r>
            <a:r>
              <a:rPr lang="en-US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%</a:t>
            </a:r>
            <a:r>
              <a:rPr lang="th-TH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 	</a:t>
            </a:r>
          </a:p>
        </p:txBody>
      </p:sp>
      <p:sp>
        <p:nvSpPr>
          <p:cNvPr id="89" name="Rectangle 40">
            <a:extLst>
              <a:ext uri="{FF2B5EF4-FFF2-40B4-BE49-F238E27FC236}">
                <a16:creationId xmlns:a16="http://schemas.microsoft.com/office/drawing/2014/main" id="{4F097CD3-4EF5-F6BC-6527-91D916F5F581}"/>
              </a:ext>
            </a:extLst>
          </p:cNvPr>
          <p:cNvSpPr/>
          <p:nvPr/>
        </p:nvSpPr>
        <p:spPr>
          <a:xfrm>
            <a:off x="12520032" y="7163348"/>
            <a:ext cx="4212000" cy="9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41">
            <a:extLst>
              <a:ext uri="{FF2B5EF4-FFF2-40B4-BE49-F238E27FC236}">
                <a16:creationId xmlns:a16="http://schemas.microsoft.com/office/drawing/2014/main" id="{E81A6314-B7FB-91B9-5067-1B8DAC960313}"/>
              </a:ext>
            </a:extLst>
          </p:cNvPr>
          <p:cNvSpPr/>
          <p:nvPr/>
        </p:nvSpPr>
        <p:spPr>
          <a:xfrm>
            <a:off x="12266033" y="7163348"/>
            <a:ext cx="396000" cy="952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กล่องข้อความ 90">
            <a:extLst>
              <a:ext uri="{FF2B5EF4-FFF2-40B4-BE49-F238E27FC236}">
                <a16:creationId xmlns:a16="http://schemas.microsoft.com/office/drawing/2014/main" id="{C1CDBFD9-E859-2B03-F1E3-F5EF42064A0B}"/>
              </a:ext>
            </a:extLst>
          </p:cNvPr>
          <p:cNvSpPr txBox="1"/>
          <p:nvPr/>
        </p:nvSpPr>
        <p:spPr>
          <a:xfrm>
            <a:off x="14819919" y="5252506"/>
            <a:ext cx="2553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0.32</a:t>
            </a:r>
            <a:r>
              <a:rPr lang="en-US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%</a:t>
            </a:r>
            <a:r>
              <a:rPr lang="th-TH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 	</a:t>
            </a:r>
          </a:p>
        </p:txBody>
      </p:sp>
      <p:sp>
        <p:nvSpPr>
          <p:cNvPr id="92" name="Rectangle 40">
            <a:extLst>
              <a:ext uri="{FF2B5EF4-FFF2-40B4-BE49-F238E27FC236}">
                <a16:creationId xmlns:a16="http://schemas.microsoft.com/office/drawing/2014/main" id="{2B5F7F4A-99C1-E78B-0581-EFC6B0C493E1}"/>
              </a:ext>
            </a:extLst>
          </p:cNvPr>
          <p:cNvSpPr/>
          <p:nvPr/>
        </p:nvSpPr>
        <p:spPr>
          <a:xfrm>
            <a:off x="12337152" y="6013707"/>
            <a:ext cx="4320000" cy="9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ectangle 41">
            <a:extLst>
              <a:ext uri="{FF2B5EF4-FFF2-40B4-BE49-F238E27FC236}">
                <a16:creationId xmlns:a16="http://schemas.microsoft.com/office/drawing/2014/main" id="{99F30B52-7942-8BA7-0A19-22A12767B1C1}"/>
              </a:ext>
            </a:extLst>
          </p:cNvPr>
          <p:cNvSpPr/>
          <p:nvPr/>
        </p:nvSpPr>
        <p:spPr>
          <a:xfrm>
            <a:off x="12266033" y="6013707"/>
            <a:ext cx="180000" cy="952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กล่องข้อความ 93">
            <a:extLst>
              <a:ext uri="{FF2B5EF4-FFF2-40B4-BE49-F238E27FC236}">
                <a16:creationId xmlns:a16="http://schemas.microsoft.com/office/drawing/2014/main" id="{D3BAD8D6-2EC3-B504-508A-106B51B766A5}"/>
              </a:ext>
            </a:extLst>
          </p:cNvPr>
          <p:cNvSpPr txBox="1"/>
          <p:nvPr/>
        </p:nvSpPr>
        <p:spPr>
          <a:xfrm>
            <a:off x="14819919" y="4198119"/>
            <a:ext cx="2553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40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5.80</a:t>
            </a:r>
            <a:r>
              <a:rPr lang="en-US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%</a:t>
            </a:r>
            <a:r>
              <a:rPr lang="th-TH" sz="5400" b="0" i="0" u="none" strike="noStrike" baseline="0" dirty="0">
                <a:solidFill>
                  <a:schemeClr val="accent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 	</a:t>
            </a:r>
          </a:p>
        </p:txBody>
      </p:sp>
      <p:sp>
        <p:nvSpPr>
          <p:cNvPr id="95" name="Rectangle 40">
            <a:extLst>
              <a:ext uri="{FF2B5EF4-FFF2-40B4-BE49-F238E27FC236}">
                <a16:creationId xmlns:a16="http://schemas.microsoft.com/office/drawing/2014/main" id="{B8F5766D-3872-EE5F-687D-A9B2F74F3506}"/>
              </a:ext>
            </a:extLst>
          </p:cNvPr>
          <p:cNvSpPr/>
          <p:nvPr/>
        </p:nvSpPr>
        <p:spPr>
          <a:xfrm>
            <a:off x="12520032" y="4959320"/>
            <a:ext cx="4212000" cy="9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ectangle 41">
            <a:extLst>
              <a:ext uri="{FF2B5EF4-FFF2-40B4-BE49-F238E27FC236}">
                <a16:creationId xmlns:a16="http://schemas.microsoft.com/office/drawing/2014/main" id="{3B0C2CEE-659A-5155-9957-FF4CF5ACF479}"/>
              </a:ext>
            </a:extLst>
          </p:cNvPr>
          <p:cNvSpPr/>
          <p:nvPr/>
        </p:nvSpPr>
        <p:spPr>
          <a:xfrm>
            <a:off x="12266033" y="4959320"/>
            <a:ext cx="720000" cy="952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yw pakietu Office">
  <a:themeElements>
    <a:clrScheme name="Business Agency - Blue">
      <a:dk1>
        <a:srgbClr val="323C50"/>
      </a:dk1>
      <a:lt1>
        <a:srgbClr val="FFFFFF"/>
      </a:lt1>
      <a:dk2>
        <a:srgbClr val="767E83"/>
      </a:dk2>
      <a:lt2>
        <a:srgbClr val="C5C5C5"/>
      </a:lt2>
      <a:accent1>
        <a:srgbClr val="455BC7"/>
      </a:accent1>
      <a:accent2>
        <a:srgbClr val="798E9C"/>
      </a:accent2>
      <a:accent3>
        <a:srgbClr val="323C5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hama beige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F6BB93"/>
      </a:accent1>
      <a:accent2>
        <a:srgbClr val="FBA490"/>
      </a:accent2>
      <a:accent3>
        <a:srgbClr val="FB8985"/>
      </a:accent3>
      <a:accent4>
        <a:srgbClr val="FC666F"/>
      </a:accent4>
      <a:accent5>
        <a:srgbClr val="B85A50"/>
      </a:accent5>
      <a:accent6>
        <a:srgbClr val="8C4139"/>
      </a:accent6>
      <a:hlink>
        <a:srgbClr val="0563C1"/>
      </a:hlink>
      <a:folHlink>
        <a:srgbClr val="954F72"/>
      </a:folHlink>
    </a:clrScheme>
    <a:fontScheme name="Custom 130">
      <a:majorFont>
        <a:latin typeface="Jost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3010</TotalTime>
  <Words>1763</Words>
  <Application>Microsoft Office PowerPoint</Application>
  <PresentationFormat>กำหนดเอง</PresentationFormat>
  <Paragraphs>362</Paragraphs>
  <Slides>34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34</vt:i4>
      </vt:variant>
    </vt:vector>
  </HeadingPairs>
  <TitlesOfParts>
    <vt:vector size="51" baseType="lpstr">
      <vt:lpstr>Adobe Caslon Pro Bold</vt:lpstr>
      <vt:lpstr>Arial</vt:lpstr>
      <vt:lpstr>Calibri</vt:lpstr>
      <vt:lpstr>FC Gimmick [Non-commercial] Bd</vt:lpstr>
      <vt:lpstr>FC Gimmick [Non-commercial] Reg</vt:lpstr>
      <vt:lpstr>FC Orbit [Non-commercial]</vt:lpstr>
      <vt:lpstr>Jost</vt:lpstr>
      <vt:lpstr>Kittithada Bold 75 (กิตติธาดา โ</vt:lpstr>
      <vt:lpstr>Kittithada Light 45 (กิตติธาดา </vt:lpstr>
      <vt:lpstr>Kittithada Medium 65 (กิตติธาดา</vt:lpstr>
      <vt:lpstr>Kittithada Roman 55 (กิตติธาดา </vt:lpstr>
      <vt:lpstr>Poppins ExtraBold</vt:lpstr>
      <vt:lpstr>Prompt</vt:lpstr>
      <vt:lpstr>Prompt Bold</vt:lpstr>
      <vt:lpstr>Source Sans Pro</vt:lpstr>
      <vt:lpstr>Motyw pakietu Office</vt:lpstr>
      <vt:lpstr>Office Theme</vt:lpstr>
      <vt:lpstr>งานนำเสนอ PowerPoint</vt:lpstr>
      <vt:lpstr>งานนำเสนอ PowerPoint</vt:lpstr>
      <vt:lpstr>Agenda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How are you?</vt:lpstr>
      <vt:lpstr>การดำเนินงานตามเกณฑ์ EdPEx ในระดับมหาวิทยาลัย และคณะ ศูนย์ สำนัก</vt:lpstr>
      <vt:lpstr>งานนำเสนอ PowerPoint</vt:lpstr>
      <vt:lpstr>Monitoring VRU Plan New Process 2023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3228</dc:creator>
  <cp:lastModifiedBy>Tankhun</cp:lastModifiedBy>
  <cp:revision>54</cp:revision>
  <cp:lastPrinted>2022-10-17T01:49:34Z</cp:lastPrinted>
  <dcterms:created xsi:type="dcterms:W3CDTF">2022-06-18T15:37:13Z</dcterms:created>
  <dcterms:modified xsi:type="dcterms:W3CDTF">2022-11-04T06:09:40Z</dcterms:modified>
</cp:coreProperties>
</file>