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ru365-my.sharepoint.com/personal/nongluk_365_vru_ac_th/Documents/&#3648;&#3623;&#3636;&#3619;&#3660;&#3585;&#3610;&#3640;&#3658;&#3585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69374413607346E-2"/>
          <c:y val="7.9146700672422091E-2"/>
          <c:w val="0.8504894884660209"/>
          <c:h val="0.670881659188790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54-483D-8468-9540F09447F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54-483D-8468-9540F09447F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54-483D-8468-9540F09447F5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054-483D-8468-9540F0944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Sheet2!$B$3:$B$6</c:f>
              <c:strCache>
                <c:ptCount val="4"/>
                <c:pt idx="0">
                  <c:v>แผนงานบุคลากรภาครัฐ</c:v>
                </c:pt>
                <c:pt idx="1">
                  <c:v>แผนงานยุทธศาสตร์พัฒนาศักยภาพคนตลอดช่วงชีวิต</c:v>
                </c:pt>
                <c:pt idx="2">
                  <c:v>แผนงานยุทธศาสตร์เสริมสร้างพลังทางสังคม</c:v>
                </c:pt>
                <c:pt idx="3">
                  <c:v>แผนงานยุทธศาสตร์สร้างความเสมอภาคทางการศึกษา</c:v>
                </c:pt>
              </c:strCache>
            </c:strRef>
          </c:cat>
          <c:val>
            <c:numRef>
              <c:f>Sheet2!$C$3:$C$6</c:f>
              <c:numCache>
                <c:formatCode>General</c:formatCode>
                <c:ptCount val="4"/>
                <c:pt idx="0">
                  <c:v>220.81870000000001</c:v>
                </c:pt>
                <c:pt idx="1">
                  <c:v>11.983000000000001</c:v>
                </c:pt>
                <c:pt idx="2">
                  <c:v>22.119199999999999</c:v>
                </c:pt>
                <c:pt idx="3">
                  <c:v>10.053100000000001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54-483D-8468-9540F0944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9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03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3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70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5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60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03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7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18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2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6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ED1517-C48A-6E95-5245-AFB99BF4E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9A7156A-7A94-432B-03FE-B7A2CD157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7664" y="5695157"/>
            <a:ext cx="3633923" cy="877519"/>
          </a:xfrm>
        </p:spPr>
        <p:txBody>
          <a:bodyPr anchor="ctr">
            <a:normAutofit fontScale="92500" lnSpcReduction="10000"/>
          </a:bodyPr>
          <a:lstStyle/>
          <a:p>
            <a:pPr algn="r"/>
            <a:r>
              <a:rPr lang="th-TH" sz="2800" b="1" dirty="0"/>
              <a:t>กองนโยบายและแผน </a:t>
            </a:r>
          </a:p>
          <a:p>
            <a:pPr algn="r"/>
            <a:r>
              <a:rPr lang="th-TH" sz="2800" b="1" dirty="0"/>
              <a:t>สำนักงานอธิการบดี</a:t>
            </a:r>
            <a:endParaRPr lang="en-US" sz="2800" b="1" dirty="0"/>
          </a:p>
        </p:txBody>
      </p:sp>
      <p:pic>
        <p:nvPicPr>
          <p:cNvPr id="18" name="Picture 3" descr="Splash สีบนพื้นผิวสีขาว">
            <a:extLst>
              <a:ext uri="{FF2B5EF4-FFF2-40B4-BE49-F238E27FC236}">
                <a16:creationId xmlns:a16="http://schemas.microsoft.com/office/drawing/2014/main" id="{DE728E32-34AD-F6D4-809D-3B91A284F6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25997" b="46202"/>
          <a:stretch/>
        </p:blipFill>
        <p:spPr>
          <a:xfrm>
            <a:off x="21" y="310938"/>
            <a:ext cx="12191979" cy="2542058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A67F24A-7FAC-4EB9-7357-691CEB7185BC}"/>
              </a:ext>
            </a:extLst>
          </p:cNvPr>
          <p:cNvSpPr txBox="1"/>
          <p:nvPr/>
        </p:nvSpPr>
        <p:spPr>
          <a:xfrm>
            <a:off x="768545" y="724083"/>
            <a:ext cx="107371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ไปพลางก่อน</a:t>
            </a:r>
            <a:b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ตุลาคม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–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31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326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3C1207-D1C8-49E3-8837-E2B89D36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ตัวแทนเนื้อหา 8" descr="รูปภาพประกอบด้วย ข้อความ, ภาพหน้าจอ, หน้าเว็บ, เว็บไซต์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C47CB8CB-3C09-0560-80A6-CB0ECE4475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3"/>
            <a:ext cx="12192000" cy="6841374"/>
          </a:xfrm>
        </p:spPr>
      </p:pic>
    </p:spTree>
    <p:extLst>
      <p:ext uri="{BB962C8B-B14F-4D97-AF65-F5344CB8AC3E}">
        <p14:creationId xmlns:p14="http://schemas.microsoft.com/office/powerpoint/2010/main" val="378958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59B0DB-ECFE-A0A4-20B5-37BBC757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489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งบประมาณ พ.ศ.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ไปพลางก่อน</a:t>
            </a:r>
            <a:b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ตุลาคม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–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2567)</a:t>
            </a:r>
            <a:b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มหาวิทยาลัยราชภัฏวไลยอลงกรณ์ในพระบรมราชูปถัมภ์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7A2305E9-0CF7-8880-99AC-191B70EBF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777135"/>
              </p:ext>
            </p:extLst>
          </p:nvPr>
        </p:nvGraphicFramePr>
        <p:xfrm>
          <a:off x="478706" y="1368796"/>
          <a:ext cx="11399145" cy="511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6FDD728-3D43-76EB-D377-7E503B6075EC}"/>
              </a:ext>
            </a:extLst>
          </p:cNvPr>
          <p:cNvSpPr txBox="1"/>
          <p:nvPr/>
        </p:nvSpPr>
        <p:spPr>
          <a:xfrm>
            <a:off x="7788294" y="1014890"/>
            <a:ext cx="440370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รวมงบประมาณทั้ง 4 แผนงาน</a:t>
            </a:r>
            <a:r>
              <a:rPr lang="th-TH" sz="2800" b="1" dirty="0"/>
              <a:t> </a:t>
            </a:r>
            <a:r>
              <a:rPr lang="th-TH" sz="2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264.97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40</a:t>
            </a:r>
            <a:r>
              <a:rPr lang="th-TH" sz="2800" b="1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44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30F0EF36-5240-EBFE-D272-597C9E9F1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364051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5557">
                  <a:extLst>
                    <a:ext uri="{9D8B030D-6E8A-4147-A177-3AD203B41FA5}">
                      <a16:colId xmlns:a16="http://schemas.microsoft.com/office/drawing/2014/main" val="2249614799"/>
                    </a:ext>
                  </a:extLst>
                </a:gridCol>
                <a:gridCol w="3626443">
                  <a:extLst>
                    <a:ext uri="{9D8B030D-6E8A-4147-A177-3AD203B41FA5}">
                      <a16:colId xmlns:a16="http://schemas.microsoft.com/office/drawing/2014/main" val="1250776874"/>
                    </a:ext>
                  </a:extLst>
                </a:gridCol>
              </a:tblGrid>
              <a:tr h="7486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งบประมาณรายจ่ายประจำปีงบประมาณ พ.ศ. 2566 ไปพลางก่อน</a:t>
                      </a: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050062"/>
                  </a:ext>
                </a:extLst>
              </a:tr>
              <a:tr h="50404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แผนงาน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(หน่วย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ล้านบาท)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166798"/>
                  </a:ext>
                </a:extLst>
              </a:tr>
              <a:tr h="43283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แผนงานบุคลากรภาครัฐ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220.8187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766861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งบบุคลากร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42.4369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86522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งบดำเนินงาน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6.8347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73295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งบอุดหนุน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171.5471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44929"/>
                  </a:ext>
                </a:extLst>
              </a:tr>
              <a:tr h="43283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แผนงานยุทธศาสตร์พัฒนาศักยภาพคนตลอดช่วงชีวิต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11.983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424654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งบอุดหนุน - อุดหนุนทั่วไป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43166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ผู้สำเร็จการศึกษาด้านสังคมศาสตร์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5.8247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74493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ผู้สำเร็จการศึกษาด้านวิทยาศาสตร์และเทคโนโลยี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4.6883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19348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ผู้สำเร็จการศึกษาด้านวิทยาศาสตร์สุขภาพ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1.4700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484626"/>
                  </a:ext>
                </a:extLst>
              </a:tr>
              <a:tr h="43406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แผนงานยุทธศาสตร์เสริมสร้างพลังทางสังคม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22.1192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37304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งบอุดหนุน - อุดหนุนทั่วไป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22.1192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668070"/>
                  </a:ext>
                </a:extLst>
              </a:tr>
              <a:tr h="43283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แผนงานยุทธศาสตร์สร้างความเสมอภาคทางการศึกษา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10.0531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4659"/>
                  </a:ext>
                </a:extLst>
              </a:tr>
              <a:tr h="37430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งบอุดหนุน - อุดหนุนทั่วไป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10.0531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043745"/>
                  </a:ext>
                </a:extLst>
              </a:tr>
              <a:tr h="5040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รวมงบประมาณทั้ง 4 แผนงาน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264.9740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3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66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6BB173-5502-2417-5EB0-178C5A93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011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th-TH" sz="5400" b="1" dirty="0"/>
              <a:t>สรุป</a:t>
            </a:r>
            <a:endParaRPr lang="en-US" sz="54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297EFDF-41DF-32A7-A65C-1D2C53D72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04" y="1825625"/>
            <a:ext cx="10551596" cy="4356392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กรอบวงเงินงบประมาณดังกล่าว เป็นแผนการใช้จ่ายงบประมาณ จำนวน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(ตุลาคม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–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พฤษภาคม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งบลงทุนประจำปีงบประมาณ พ.ศ.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จะทราบรายการงบลงทุนที่ได้รับการอนุมัติจากสำนักงบประมาณ ประมาณเดือนเมษายน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การใช้จ่ายงบประมาณแผ่นดิน(งบวัสดุการศึกษา) ที่มหาวิทยาลัยจัดสรรลงสู่หน่วยงาน หน่วยงานต้อง</a:t>
            </a:r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ควบคุมการใช้จ่ายงบประมาณไม่เกินสองในสามที่จัดได้จัดสรรในระยะเวลา </a:t>
            </a:r>
            <a:r>
              <a:rPr lang="en-US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(ตุลาคม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–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พฤษภาคม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952085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254</Words>
  <Application>Microsoft Office PowerPoint</Application>
  <PresentationFormat>แบบจอกว้าง</PresentationFormat>
  <Paragraphs>44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Gill Sans Nova</vt:lpstr>
      <vt:lpstr>TH SarabunPSK</vt:lpstr>
      <vt:lpstr>GradientVTI</vt:lpstr>
      <vt:lpstr> </vt:lpstr>
      <vt:lpstr>งานนำเสนอ PowerPoint</vt:lpstr>
      <vt:lpstr> งบประมาณ พ.ศ. 2566 ไปพลางก่อน (1 ตุลาคม 2566 – 31 พฤษภาคม 2567) มหาวิทยาลัยราชภัฏวไลยอลงกรณ์ในพระบรมราชูปถัมภ์</vt:lpstr>
      <vt:lpstr>งานนำเสนอ PowerPoint</vt:lpstr>
      <vt:lpstr>สรุป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Nongluk Samana</dc:creator>
  <cp:lastModifiedBy>Nongluk Samana</cp:lastModifiedBy>
  <cp:revision>10</cp:revision>
  <cp:lastPrinted>2023-10-06T01:55:46Z</cp:lastPrinted>
  <dcterms:created xsi:type="dcterms:W3CDTF">2023-09-29T06:52:09Z</dcterms:created>
  <dcterms:modified xsi:type="dcterms:W3CDTF">2023-10-16T04:53:00Z</dcterms:modified>
</cp:coreProperties>
</file>