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6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6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436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1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270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67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2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3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9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290C-7AF4-4912-AFDF-C3CD458FA1C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1F4B02-6375-491E-AF56-C4568F71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669D0-7AD9-C867-EAB4-6F7E25604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72" y="272142"/>
            <a:ext cx="11506200" cy="14478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th-TH" sz="5400" dirty="0"/>
            </a:br>
            <a:br>
              <a:rPr lang="th-TH" sz="5400" dirty="0"/>
            </a:br>
            <a:r>
              <a:rPr lang="th-TH" sz="4800" b="1" dirty="0">
                <a:solidFill>
                  <a:schemeClr val="tx1"/>
                </a:solidFill>
              </a:rPr>
              <a:t>แนวทางและกระบวนการ ดำเนินงานงบประมาณยุทธศาสตร์เพื่อพัฒนาท้องถิ่นประจำปีงบประมาณ พ.ศ. 2567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15522-BC24-9C06-20C3-2BD7CA346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915886"/>
            <a:ext cx="11506200" cy="4669972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หน่วยงานเบิกจ่าย  สิ้นสุด ณ วันที่31 สิงหาคม พ.ศ. 2567 สำหรับงบประมาณแผ่นดิน </a:t>
            </a:r>
          </a:p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หากมีโครงการกิจกรรมที่ตั้งไว้ในแผนเกิน กว่าวันที่31 สิงหาคม ให้หน่วยงาน  ดำเนินการทำบันทึกขอขยายาระยะเวลา การตั้งเบิกงบประมาณ ตามแผนของโครงการและกิจกรรมที่ตั้งไว้ แต่ไม่เกิน 10 กันยายน พ.ศ.2567 </a:t>
            </a:r>
          </a:p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ถ้าหากไม่สามารถดำเนิการให้แล้วเสร็จตามที่กำหนด คือ วันที่ 10 กันยายน พ.ศ. 2567 ให้หน่วยงาน แจ้งยอดสพหรับการกันงบประมาณไว้สำหรับการตัดเบิกเมื่อโครงการกิจกรรมสิ้นสุด   แต่ไม่เกิน 30 กันยายน พ.ศ. 2567 </a:t>
            </a:r>
          </a:p>
          <a:p>
            <a:pPr marL="457200" indent="-457200" algn="l">
              <a:buAutoNum type="arabicPeriod"/>
            </a:pPr>
            <a:endParaRPr lang="th-TH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buAutoNum type="arabicPeriod"/>
            </a:pPr>
            <a:r>
              <a:rPr lang="th-TH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กองนโยบายและแผนสรุปยอดคงเหลือหลังจาก ที่หน่วยงานขอขยายระยะเวลาและของกันวงเงินสำหรับดำเนินการไว้แล้วเพื่อ แจ้งต่อคณะผู้บริหารสำหรับการบริหารจัดการ งบประมาณเหลือจ่าย ต่อไป ให้แล้วเสร็จภายใน 30 กันยายน </a:t>
            </a:r>
            <a:endParaRPr lang="en-US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09934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148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TH SarabunPSK</vt:lpstr>
      <vt:lpstr>Wingdings 3</vt:lpstr>
      <vt:lpstr>Wisp</vt:lpstr>
      <vt:lpstr>  แนวทางและกระบวนการ ดำเนินงานงบประมาณยุทธศาสตร์เพื่อพัฒนาท้องถิ่นประจำปีงบประมาณ พ.ศ. 2567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แนวทางและกระบวนการ ดำเนินงานงบประมาณยุทธศาสตร์เพื่อพัฒนาท้องถิ่นประจำปีงบประมาณ พ.ศ. 2567 </dc:title>
  <dc:creator>Netsarin Pimchan</dc:creator>
  <cp:lastModifiedBy>Netsarin Pimchan</cp:lastModifiedBy>
  <cp:revision>2</cp:revision>
  <dcterms:created xsi:type="dcterms:W3CDTF">2024-04-25T04:56:32Z</dcterms:created>
  <dcterms:modified xsi:type="dcterms:W3CDTF">2024-04-25T05:01:48Z</dcterms:modified>
</cp:coreProperties>
</file>