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</p:sldIdLst>
  <p:sldSz cx="12192000" cy="6858000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6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6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436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1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270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1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67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3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7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6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2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3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9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7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4290C-7AF4-4912-AFDF-C3CD458FA1C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1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69D0-7AD9-C867-EAB4-6F7E25604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972" y="272142"/>
            <a:ext cx="11506200" cy="144780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br>
              <a:rPr lang="th-TH" sz="5400" dirty="0"/>
            </a:br>
            <a:br>
              <a:rPr lang="th-TH" sz="5400" dirty="0"/>
            </a:br>
            <a:r>
              <a:rPr lang="th-TH" sz="4800" b="1" dirty="0">
                <a:solidFill>
                  <a:schemeClr val="tx1"/>
                </a:solidFill>
              </a:rPr>
              <a:t>แนวทางและกระบวนการ ดำเนินงานงบประมาณยุทธศาสตร์เพื่อพัฒนาท้องถิ่นประจำปีงบประมาณ พ.ศ. 2567 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15522-BC24-9C06-20C3-2BD7CA346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915886"/>
            <a:ext cx="11506200" cy="4669972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หน่วยงานตั้งเบิกงบประมาณทั้งเอกสาร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 </a:t>
            </a: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 ภายในวันที่16 สิงหาคม พ.ศ. 2567 และจัดส่งเอกสารกการเบิกมายังงานการเงินให้แล้วเสร็จ ภายใน 31 สิงหาคม 2567 สำหรับงบประมาณแผ่นดิน </a:t>
            </a:r>
          </a:p>
          <a:p>
            <a:pPr marL="457200" indent="-457200" algn="l">
              <a:buAutoNum type="arabicPeriod"/>
            </a:pP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หากมีโครงการกิจกรรมที่ตั้งไว้ในแผนการดำเนินงานไว้ เกินกว่า วันที่ 16 สิงหาคม ให้หน่วยงาน  ดำเนินการทำบันทึกขอขยายาระยะเวลา การดำเนินงานเสนออนุมัติ จากอธิการบดี และจะต้องดำเนการตั้งเบิกส่งเอกสารถึงการเงินไม่เกินต่ไม่เกิน 10 กันยายน พ.ศ.2567 </a:t>
            </a:r>
          </a:p>
          <a:p>
            <a:pPr marL="457200" indent="-457200" algn="l">
              <a:buAutoNum type="arabicPeriod"/>
            </a:pP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กองนโยบายและแผนสรุปยอดคงเหลือหลังจาก ที่หน่วยงานขอขยายระยะเวลาและของกันวงเงินสำหรับดำเนินการไว้แล้วเพื่อ แจ้งต่อคณะผู้บริหารสำหรับการบริหารจัดการ งบประมาณเหลือจ่าย ต่อไป ให้แล้วเสร็จภายใน 30 กันยายน พ.ศ. 2567 </a:t>
            </a:r>
            <a:endParaRPr lang="en-US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4099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2F084-FF3E-BF39-1353-C579B0FFF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896" y="76200"/>
            <a:ext cx="10121590" cy="128089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กระบวนการดำเนินงาน เกี่ยวกับงบยุทธศาสตร์ เพื่อพัฒนาท้องถิ่น ประจำปีงบประมาณ พ.ศ. 2568 </a:t>
            </a:r>
            <a:br>
              <a:rPr lang="th-TH" b="1" dirty="0"/>
            </a:br>
            <a:br>
              <a:rPr lang="th-TH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4B50D-F8CE-FC2F-91E8-ECCF7B341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656" y="716645"/>
            <a:ext cx="11876314" cy="60651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1.แต่งตั้งคณะกรรมการ วิเคราะห์ โครงการ/กิจกรรม  เพื่อ ตรวจสอบ วัตถุประสงค์ รายละเอียด งบประมาณและรายละเอียดการแตกตัวงคุณรายจ่าย ของกิจกรรม ย่อย ต่างๆ วันที่10 พค.2567 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ประชุมชี้แจงทำความเข้าใจ ด้านงบประมาณ กิจกรรม วัตถุประสงค์ ตัวชี้วัดต่างๆ ที่ต้องรับผิดชอบหลักเกี่ยวกับงบประมาณด้านยุทธศาสตร์เพื่อพัฒฯท้องถื่นเพื่อจัดสรรไปยังหน่วยงานที่รับผิดชอบและเกี่ยวข้อง วันที่10 -17 พค.2567  (ดูตารางว่างอีกครั้ง ) </a:t>
            </a:r>
            <a:r>
              <a:rPr lang="th-TH" sz="32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กองแผนจะต้องจัดประชุมหน่วยงานหรือผู้ที่ได้รับงบประมาณงบยุทธศาสตร์ทั้งหมดไหม</a:t>
            </a:r>
            <a:r>
              <a:rPr lang="en-US" sz="32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?/</a:t>
            </a:r>
            <a:r>
              <a:rPr lang="th-TH" sz="32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หรือให้หน่วยงานเจ้าภาพหลักต้องจัดประชุมชี้แจงเอง</a:t>
            </a:r>
          </a:p>
          <a:p>
            <a:pPr marL="514350" indent="-514350">
              <a:buAutoNum type="arabicPeriod" startAt="3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ให้หน่วยงานส่งโครงการกิจกรรม มายังกองนโยบายและแผน โดย ผ่านการตรวจสอบเบื้องต้น จากหน่วยงานหลักที่ต้องรับผิดชอบ ไม่เกิน 17 พ.ค.2567 </a:t>
            </a:r>
          </a:p>
          <a:p>
            <a:pPr marL="514350" indent="-514350">
              <a:buAutoNum type="arabicPeriod" startAt="3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 ที่รับผิดชอบ ตรวจสอบ รายละเอียดกิจกรรม   19-21 พค.2567 ส่งแกกลับปรับแก้ไข และส่งคืนมายังกองนโยบายและแผน ภายใน วันที่30-31 พ.ค.2567 </a:t>
            </a:r>
          </a:p>
          <a:p>
            <a:pPr marL="514350" indent="-514350">
              <a:buAutoNum type="arabicPeriod" startAt="3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กองนโยบายและแผนรวบรวมเข้าเล่มเพื่อส่งขออนุมัติแผน  เข้า กบ. ประมาณ ก.ค. 2567 และเข้าเสนอสภา ประมาณ ส.ค.2567 </a:t>
            </a:r>
          </a:p>
          <a:p>
            <a:pPr marL="514350" indent="-514350">
              <a:buAutoNum type="arabicPeriod" startAt="3"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953058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325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TH SarabunPSK</vt:lpstr>
      <vt:lpstr>Wingdings 3</vt:lpstr>
      <vt:lpstr>Wisp</vt:lpstr>
      <vt:lpstr>  แนวทางและกระบวนการ ดำเนินงานงบประมาณยุทธศาสตร์เพื่อพัฒนาท้องถิ่นประจำปีงบประมาณ พ.ศ. 2567 </vt:lpstr>
      <vt:lpstr>กระบวนการดำเนินงาน เกี่ยวกับงบยุทธศาสตร์ เพื่อพัฒนาท้องถิ่น ประจำปีงบประมาณ พ.ศ. 2568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แนวทางและกระบวนการ ดำเนินงานงบประมาณยุทธศาสตร์เพื่อพัฒนาท้องถิ่นประจำปีงบประมาณ พ.ศ. 2567 </dc:title>
  <dc:creator>Netsarin Pimchan</dc:creator>
  <cp:lastModifiedBy>Netsarin Pimchan</cp:lastModifiedBy>
  <cp:revision>4</cp:revision>
  <cp:lastPrinted>2024-04-26T05:11:12Z</cp:lastPrinted>
  <dcterms:created xsi:type="dcterms:W3CDTF">2024-04-25T04:56:32Z</dcterms:created>
  <dcterms:modified xsi:type="dcterms:W3CDTF">2024-04-26T05:11:58Z</dcterms:modified>
</cp:coreProperties>
</file>